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79.png" ContentType="image/png"/>
  <Override PartName="/ppt/media/image178.png" ContentType="image/png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172.png" ContentType="image/png"/>
  <Override PartName="/ppt/media/image171.png" ContentType="image/png"/>
  <Override PartName="/ppt/media/image170.png" ContentType="image/png"/>
  <Override PartName="/ppt/media/image169.png" ContentType="image/png"/>
  <Override PartName="/ppt/media/image168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163.png" ContentType="image/png"/>
  <Override PartName="/ppt/media/image162.png" ContentType="image/png"/>
  <Override PartName="/ppt/media/image161.png" ContentType="image/png"/>
  <Override PartName="/ppt/media/image160.png" ContentType="image/png"/>
  <Override PartName="/ppt/media/image154.png" ContentType="image/png"/>
  <Override PartName="/ppt/media/image153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148.png" ContentType="image/png"/>
  <Override PartName="/ppt/media/image147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8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37.png" ContentType="image/png"/>
  <Override PartName="/ppt/media/image129.jpeg" ContentType="image/jpe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28.png" ContentType="image/png"/>
  <Override PartName="/ppt/media/image109.jpeg" ContentType="image/jpe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80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55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156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157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158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67.jpeg" ContentType="image/jpe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159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3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143.jpeg" ContentType="image/jpe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4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4AB7EEF-3625-4E56-9EE5-7CEE043A68F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TEXT: This is a presentation about PriFi.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Prifi provides Low-Latency Wireless Anonymity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Provable Protection from Communication Tracking, Fingerprinting, and Traffic Analysis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1AF93E6-DF74-46D4-B77B-8618BE37355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TEXT: This scenario could be your workplace. Different users are making use of the internet; they all use encrypted communications.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adversary conducts a parking lot attack, and observes the different communication patterns of each device/user.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 if the traffic is encrypted, the adversary can infer details about the different type of application and protocols used, due to their unique traffic patterns. // Can we have something visual in the slides here 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traffic analysis and machine learning techniques, an adversary can infer even more specific details about the content of the encrypted communication; together with the knowledge of the sender, this information is sensitive.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NON-TEXT: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IP and MAC addresses can be used to identify the targeted users and link all their communications. They are typically fixed/static.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Parking lot attacks is one of the reasons why many organizations ban wireless communications.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1B3DBC7-126D-411B-9F5D-BDDB00D885B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Architecture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D4F0883-504A-41B8-B673-6605B0D7582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TEXT: PriFi leverages on a common(existing?) topology; Clients connect to a PriFi-Enabled access-point, similar to a Wireless router. Some public servers, untrusted and possibly shared between organizations, help with protecting the clients. //… from eavesdropping attacks.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particular topology ensures low-latency; Clients using PriFi make use of the Internet in a transparent manner, with latency increases as low as 10ms.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E15FD72-6EFB-4624-8E44-F84B5CFD511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TEXT: PriFi is based on a provably-secure cryptographic construction. It alters the traffic sent by the clients, so that they are completely synchronous.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removes the metadata about the time distribution of individual’s traffic, and completely anonymizes the clients among themselves.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matter where he collects data, an eavesdropper can no longer infer any information about specific users.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2227086-303F-4DA2-B4E9-F01F5568E98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2D6E180-A491-4B8A-B54B-DF3B421B490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 typical organization, users communicate with the Internet through their wireless infrastructure. Their traffic is encrypted, but often have unique traffic patterns.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eavesdropper observes the different communication patterns of each user. This is commonly-known as a parking lot attack.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Even if the traffic encrypted, the eavesdropper can fingerprint the traffic pattern to infer which application the user is running, or the identity of the user.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He can potentially track the users as they move around.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Finally, he may even learn what the user is doing in a specific application, such as when Alice sends a specific document to Bob.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08796AF-1AB9-4F60-8BB3-ECF7A9F1720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Now, let’s examine the situation with PriFi.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PriFi users are anonymous.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importantly, PriFi uses strong cryptographic techniques to hide their communication patterns.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eavesdropper trying to fingerprint the traffic is now unable to perform the attack, as he realizes that the communications are indistinguishable.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B82B232-BF99-4538-AAE4-F3F73C06B14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PriFi’s architecture is comprised of a PriFi Access Point (a drop-in upgrade to existing wireless networks), and special software run by the users.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PriFi also supports roaming users connected through VPN, and provides them with the same level of protection.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users can access the Internet in a transparent manner through PriFi.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788D113-8D64-42D9-B092-6DFAE7D3B6E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Finally, PriFi can scale to thousands of users, and can be deployed across multiples building and institutions.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C8029F5-5BFA-4E15-92CE-61B1450F820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more info…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59F44C4-AC92-49AC-A952-E41057D056D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Problem/motivation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Adversary observes the different communication patterns of each device/user (parking lot attack)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 if the traffic is encrypted, the adversary can infer details about the different type of application/protocols used due to their unique traffic patterns.  (fingerprintability)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traffic analysis and machine learning techniques, an adversary can infer even more specific details such as the exact services/places users are accessing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IP and MAC addresses can be used to identify the targeted users and link all their communications. They are typically fixed/static.  (traceability)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Parking lot attacks is one of the reasons why many organizations ban wireless communications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1600BAE-3CF8-4450-8D68-025C76E4F14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Problem/motivation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Adversary observes the different communication patterns of each device/user (parking lot attack)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 if the traffic is encrypted, the adversary can infer details about the different type of application/protocols used due to their unique traffic patterns.  (fingerprintability)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traffic analysis and machine learning techniques, an adversary can infer even more specific details such as the exact services/places users are accessing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IP and MAC addresses can be used to identify the targeted users and link all their communications. They are typically fixed/static.  (traceability)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Parking lot attacks is one of the reasons why many organizations ban wireless communications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C66CCEA-B407-4FD4-8B3D-61F3B6AF24A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160" y="1825560"/>
            <a:ext cx="54547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160" y="1825560"/>
            <a:ext cx="54547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160" y="1825560"/>
            <a:ext cx="54547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160" y="1825560"/>
            <a:ext cx="54547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3368160" y="1825560"/>
            <a:ext cx="5454720" cy="43509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3368160" y="1825560"/>
            <a:ext cx="54547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3368160" y="1825560"/>
            <a:ext cx="5454720" cy="435096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3368160" y="1825560"/>
            <a:ext cx="54547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to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Mast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er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title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54D5CDD-D8DE-4DAE-947A-3F9FEE5B3A64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6/7/17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DE1F164-9E12-4157-99D2-1DD8A0DFF3FC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680144F-D837-4DFE-9621-59EB2C08246C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6/7/17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07BA902-45A5-4B4B-81FA-EB9447B73598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9E9FEDF-C369-4F7F-8ADC-90922FAC596F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6/7/17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B679528-4604-4BFD-BDCD-05308F980FD0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1AD5F6ED-3AF7-44A9-AAA0-8552D57CFC23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6/7/17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F878832-ABA5-43A3-8698-CDF13E5F592B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9.jpe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slideLayout" Target="../slideLayouts/slideLayout13.xml"/><Relationship Id="rId1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3.jpe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slideLayout" Target="../slideLayouts/slideLayout13.xml"/><Relationship Id="rId20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slideLayout" Target="../slideLayouts/slideLayout29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7.jpeg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slideLayout" Target="../slideLayouts/slideLayout13.xml"/><Relationship Id="rId1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www.prifi.net/" TargetMode="External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slideLayout" Target="../slideLayouts/slideLayout13.xml"/><Relationship Id="rId2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slideLayout" Target="../slideLayouts/slideLayout13.xml"/><Relationship Id="rId2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slideLayout" Target="../slideLayouts/slideLayout29.xml"/><Relationship Id="rId1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slideLayout" Target="../slideLayouts/slideLayout29.xml"/><Relationship Id="rId11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www.prifi.net/" TargetMode="Externa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slideLayout" Target="../slideLayouts/slideLayout13.xml"/><Relationship Id="rId20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png"/><Relationship Id="rId18" Type="http://schemas.openxmlformats.org/officeDocument/2006/relationships/image" Target="../media/image108.png"/><Relationship Id="rId19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9.jpe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png"/><Relationship Id="rId21" Type="http://schemas.openxmlformats.org/officeDocument/2006/relationships/slideLayout" Target="../slideLayouts/slideLayout13.xml"/><Relationship Id="rId2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1523880" y="573120"/>
            <a:ext cx="9143640" cy="2224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PriFi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1523880" y="2958120"/>
            <a:ext cx="9143640" cy="1198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Low-Latency Wireless Anonymity and Provable Protection from Communication Tracking, Fingerprinting, and Traffic Analysis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1828800" y="4531680"/>
            <a:ext cx="85518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Ludovic Barman</a:t>
            </a:r>
            <a:r>
              <a:rPr b="1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Mahdi Zamani</a:t>
            </a:r>
            <a:r>
              <a:rPr b="1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Italo Dacosta</a:t>
            </a:r>
            <a:r>
              <a:rPr b="1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Ennan Zhai</a:t>
            </a:r>
            <a:r>
              <a:rPr b="1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Joan Feigenbaum</a:t>
            </a:r>
            <a:r>
              <a:rPr b="1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Bryan Ford</a:t>
            </a:r>
            <a:r>
              <a:rPr b="1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Jean-Pierre Hubaux</a:t>
            </a:r>
            <a:r>
              <a:rPr b="1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EPFL, </a:t>
            </a:r>
            <a:r>
              <a:rPr b="1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Visa, </a:t>
            </a:r>
            <a:r>
              <a:rPr b="1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Yale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10" descr=""/>
          <p:cNvPicPr/>
          <p:nvPr/>
        </p:nvPicPr>
        <p:blipFill>
          <a:blip r:embed="rId1"/>
          <a:stretch/>
        </p:blipFill>
        <p:spPr>
          <a:xfrm>
            <a:off x="6892920" y="5547960"/>
            <a:ext cx="502200" cy="502200"/>
          </a:xfrm>
          <a:prstGeom prst="rect">
            <a:avLst/>
          </a:prstGeom>
          <a:ln>
            <a:noFill/>
          </a:ln>
        </p:spPr>
      </p:pic>
      <p:pic>
        <p:nvPicPr>
          <p:cNvPr id="663" name="Picture 2" descr=""/>
          <p:cNvPicPr/>
          <p:nvPr/>
        </p:nvPicPr>
        <p:blipFill>
          <a:blip r:embed="rId2"/>
          <a:stretch/>
        </p:blipFill>
        <p:spPr>
          <a:xfrm>
            <a:off x="2361600" y="1935720"/>
            <a:ext cx="521640" cy="521640"/>
          </a:xfrm>
          <a:prstGeom prst="rect">
            <a:avLst/>
          </a:prstGeom>
          <a:ln>
            <a:noFill/>
          </a:ln>
        </p:spPr>
      </p:pic>
      <p:pic>
        <p:nvPicPr>
          <p:cNvPr id="664" name="Picture 4" descr=""/>
          <p:cNvPicPr/>
          <p:nvPr/>
        </p:nvPicPr>
        <p:blipFill>
          <a:blip r:embed="rId3"/>
          <a:stretch/>
        </p:blipFill>
        <p:spPr>
          <a:xfrm>
            <a:off x="2164320" y="3283560"/>
            <a:ext cx="886320" cy="886320"/>
          </a:xfrm>
          <a:prstGeom prst="rect">
            <a:avLst/>
          </a:prstGeom>
          <a:ln>
            <a:noFill/>
          </a:ln>
        </p:spPr>
      </p:pic>
      <p:pic>
        <p:nvPicPr>
          <p:cNvPr id="665" name="Picture 4" descr=""/>
          <p:cNvPicPr/>
          <p:nvPr/>
        </p:nvPicPr>
        <p:blipFill>
          <a:blip r:embed="rId4"/>
          <a:stretch/>
        </p:blipFill>
        <p:spPr>
          <a:xfrm>
            <a:off x="2118960" y="5015160"/>
            <a:ext cx="886320" cy="886320"/>
          </a:xfrm>
          <a:prstGeom prst="rect">
            <a:avLst/>
          </a:prstGeom>
          <a:ln>
            <a:noFill/>
          </a:ln>
        </p:spPr>
      </p:pic>
      <p:sp>
        <p:nvSpPr>
          <p:cNvPr id="666" name="CustomShape 1"/>
          <p:cNvSpPr/>
          <p:nvPr/>
        </p:nvSpPr>
        <p:spPr>
          <a:xfrm>
            <a:off x="3390120" y="2159640"/>
            <a:ext cx="96840" cy="203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"/>
          <p:cNvSpPr/>
          <p:nvPr/>
        </p:nvSpPr>
        <p:spPr>
          <a:xfrm>
            <a:off x="3549240" y="2247120"/>
            <a:ext cx="96840" cy="115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3"/>
          <p:cNvSpPr/>
          <p:nvPr/>
        </p:nvSpPr>
        <p:spPr>
          <a:xfrm>
            <a:off x="3730320" y="2109240"/>
            <a:ext cx="96840" cy="253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4"/>
          <p:cNvSpPr/>
          <p:nvPr/>
        </p:nvSpPr>
        <p:spPr>
          <a:xfrm>
            <a:off x="3945240" y="2109240"/>
            <a:ext cx="96840" cy="253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5"/>
          <p:cNvSpPr/>
          <p:nvPr/>
        </p:nvSpPr>
        <p:spPr>
          <a:xfrm>
            <a:off x="4195800" y="2247120"/>
            <a:ext cx="96840" cy="115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6"/>
          <p:cNvSpPr/>
          <p:nvPr/>
        </p:nvSpPr>
        <p:spPr>
          <a:xfrm>
            <a:off x="3390120" y="1947600"/>
            <a:ext cx="96840" cy="115560"/>
          </a:xfrm>
          <a:prstGeom prst="rect">
            <a:avLst/>
          </a:prstGeom>
          <a:solidFill>
            <a:schemeClr val="bg1"/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7"/>
          <p:cNvSpPr/>
          <p:nvPr/>
        </p:nvSpPr>
        <p:spPr>
          <a:xfrm>
            <a:off x="3571560" y="1947600"/>
            <a:ext cx="96840" cy="115560"/>
          </a:xfrm>
          <a:prstGeom prst="rect">
            <a:avLst/>
          </a:prstGeom>
          <a:solidFill>
            <a:schemeClr val="bg1"/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8"/>
          <p:cNvSpPr/>
          <p:nvPr/>
        </p:nvSpPr>
        <p:spPr>
          <a:xfrm>
            <a:off x="3373920" y="37353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9"/>
          <p:cNvSpPr/>
          <p:nvPr/>
        </p:nvSpPr>
        <p:spPr>
          <a:xfrm>
            <a:off x="3532680" y="37353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0"/>
          <p:cNvSpPr/>
          <p:nvPr/>
        </p:nvSpPr>
        <p:spPr>
          <a:xfrm>
            <a:off x="3691440" y="37353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11"/>
          <p:cNvSpPr/>
          <p:nvPr/>
        </p:nvSpPr>
        <p:spPr>
          <a:xfrm>
            <a:off x="3850560" y="37353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12"/>
          <p:cNvSpPr/>
          <p:nvPr/>
        </p:nvSpPr>
        <p:spPr>
          <a:xfrm>
            <a:off x="4009320" y="3735360"/>
            <a:ext cx="10980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13"/>
          <p:cNvSpPr/>
          <p:nvPr/>
        </p:nvSpPr>
        <p:spPr>
          <a:xfrm>
            <a:off x="4168440" y="37353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14"/>
          <p:cNvSpPr/>
          <p:nvPr/>
        </p:nvSpPr>
        <p:spPr>
          <a:xfrm>
            <a:off x="4327200" y="37353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15"/>
          <p:cNvSpPr/>
          <p:nvPr/>
        </p:nvSpPr>
        <p:spPr>
          <a:xfrm>
            <a:off x="4485960" y="37353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16"/>
          <p:cNvSpPr/>
          <p:nvPr/>
        </p:nvSpPr>
        <p:spPr>
          <a:xfrm>
            <a:off x="3374280" y="3544200"/>
            <a:ext cx="96840" cy="115560"/>
          </a:xfrm>
          <a:prstGeom prst="rect">
            <a:avLst/>
          </a:prstGeom>
          <a:solidFill>
            <a:schemeClr val="bg1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17"/>
          <p:cNvSpPr/>
          <p:nvPr/>
        </p:nvSpPr>
        <p:spPr>
          <a:xfrm>
            <a:off x="3745440" y="3544200"/>
            <a:ext cx="96840" cy="115560"/>
          </a:xfrm>
          <a:prstGeom prst="rect">
            <a:avLst/>
          </a:prstGeom>
          <a:solidFill>
            <a:schemeClr val="bg1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3" name="CustomShape 18"/>
          <p:cNvSpPr/>
          <p:nvPr/>
        </p:nvSpPr>
        <p:spPr>
          <a:xfrm>
            <a:off x="4121280" y="3544200"/>
            <a:ext cx="96840" cy="115560"/>
          </a:xfrm>
          <a:prstGeom prst="rect">
            <a:avLst/>
          </a:prstGeom>
          <a:solidFill>
            <a:schemeClr val="bg1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19"/>
          <p:cNvSpPr/>
          <p:nvPr/>
        </p:nvSpPr>
        <p:spPr>
          <a:xfrm>
            <a:off x="4486320" y="3541680"/>
            <a:ext cx="96840" cy="115560"/>
          </a:xfrm>
          <a:prstGeom prst="rect">
            <a:avLst/>
          </a:prstGeom>
          <a:solidFill>
            <a:schemeClr val="bg1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20"/>
          <p:cNvSpPr/>
          <p:nvPr/>
        </p:nvSpPr>
        <p:spPr>
          <a:xfrm>
            <a:off x="4485960" y="2247120"/>
            <a:ext cx="96840" cy="115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21"/>
          <p:cNvSpPr/>
          <p:nvPr/>
        </p:nvSpPr>
        <p:spPr>
          <a:xfrm>
            <a:off x="4654080" y="3735360"/>
            <a:ext cx="10980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22"/>
          <p:cNvSpPr/>
          <p:nvPr/>
        </p:nvSpPr>
        <p:spPr>
          <a:xfrm>
            <a:off x="4812840" y="37353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23"/>
          <p:cNvSpPr/>
          <p:nvPr/>
        </p:nvSpPr>
        <p:spPr>
          <a:xfrm>
            <a:off x="4971600" y="37353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24"/>
          <p:cNvSpPr/>
          <p:nvPr/>
        </p:nvSpPr>
        <p:spPr>
          <a:xfrm>
            <a:off x="5130720" y="37353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25"/>
          <p:cNvSpPr/>
          <p:nvPr/>
        </p:nvSpPr>
        <p:spPr>
          <a:xfrm>
            <a:off x="4842720" y="3547440"/>
            <a:ext cx="96840" cy="115560"/>
          </a:xfrm>
          <a:prstGeom prst="rect">
            <a:avLst/>
          </a:prstGeom>
          <a:solidFill>
            <a:schemeClr val="bg1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26"/>
          <p:cNvSpPr/>
          <p:nvPr/>
        </p:nvSpPr>
        <p:spPr>
          <a:xfrm>
            <a:off x="3378240" y="5510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27"/>
          <p:cNvSpPr/>
          <p:nvPr/>
        </p:nvSpPr>
        <p:spPr>
          <a:xfrm>
            <a:off x="3537360" y="5510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28"/>
          <p:cNvSpPr/>
          <p:nvPr/>
        </p:nvSpPr>
        <p:spPr>
          <a:xfrm>
            <a:off x="3696120" y="5510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29"/>
          <p:cNvSpPr/>
          <p:nvPr/>
        </p:nvSpPr>
        <p:spPr>
          <a:xfrm>
            <a:off x="3854880" y="5510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30"/>
          <p:cNvSpPr/>
          <p:nvPr/>
        </p:nvSpPr>
        <p:spPr>
          <a:xfrm>
            <a:off x="4014000" y="5510520"/>
            <a:ext cx="10980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31"/>
          <p:cNvSpPr/>
          <p:nvPr/>
        </p:nvSpPr>
        <p:spPr>
          <a:xfrm>
            <a:off x="4172760" y="5510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32"/>
          <p:cNvSpPr/>
          <p:nvPr/>
        </p:nvSpPr>
        <p:spPr>
          <a:xfrm>
            <a:off x="4331880" y="5510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33"/>
          <p:cNvSpPr/>
          <p:nvPr/>
        </p:nvSpPr>
        <p:spPr>
          <a:xfrm>
            <a:off x="4490640" y="5510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34"/>
          <p:cNvSpPr/>
          <p:nvPr/>
        </p:nvSpPr>
        <p:spPr>
          <a:xfrm>
            <a:off x="4658400" y="5510520"/>
            <a:ext cx="10980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35"/>
          <p:cNvSpPr/>
          <p:nvPr/>
        </p:nvSpPr>
        <p:spPr>
          <a:xfrm>
            <a:off x="4817520" y="5510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36"/>
          <p:cNvSpPr/>
          <p:nvPr/>
        </p:nvSpPr>
        <p:spPr>
          <a:xfrm>
            <a:off x="4976280" y="5510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37"/>
          <p:cNvSpPr/>
          <p:nvPr/>
        </p:nvSpPr>
        <p:spPr>
          <a:xfrm>
            <a:off x="5135040" y="5510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38"/>
          <p:cNvSpPr/>
          <p:nvPr/>
        </p:nvSpPr>
        <p:spPr>
          <a:xfrm>
            <a:off x="3370320" y="5178240"/>
            <a:ext cx="9684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39"/>
          <p:cNvSpPr/>
          <p:nvPr/>
        </p:nvSpPr>
        <p:spPr>
          <a:xfrm>
            <a:off x="3529080" y="5178240"/>
            <a:ext cx="9684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40"/>
          <p:cNvSpPr/>
          <p:nvPr/>
        </p:nvSpPr>
        <p:spPr>
          <a:xfrm>
            <a:off x="3687840" y="5178240"/>
            <a:ext cx="9684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41"/>
          <p:cNvSpPr/>
          <p:nvPr/>
        </p:nvSpPr>
        <p:spPr>
          <a:xfrm>
            <a:off x="3846960" y="5178240"/>
            <a:ext cx="9684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42"/>
          <p:cNvSpPr/>
          <p:nvPr/>
        </p:nvSpPr>
        <p:spPr>
          <a:xfrm>
            <a:off x="4005720" y="5178240"/>
            <a:ext cx="10980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43"/>
          <p:cNvSpPr/>
          <p:nvPr/>
        </p:nvSpPr>
        <p:spPr>
          <a:xfrm>
            <a:off x="4164840" y="5178240"/>
            <a:ext cx="9684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44"/>
          <p:cNvSpPr/>
          <p:nvPr/>
        </p:nvSpPr>
        <p:spPr>
          <a:xfrm>
            <a:off x="4323600" y="5178240"/>
            <a:ext cx="9684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45"/>
          <p:cNvSpPr/>
          <p:nvPr/>
        </p:nvSpPr>
        <p:spPr>
          <a:xfrm>
            <a:off x="4482360" y="5178240"/>
            <a:ext cx="9684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46"/>
          <p:cNvSpPr/>
          <p:nvPr/>
        </p:nvSpPr>
        <p:spPr>
          <a:xfrm>
            <a:off x="4650480" y="5178240"/>
            <a:ext cx="10980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47"/>
          <p:cNvSpPr/>
          <p:nvPr/>
        </p:nvSpPr>
        <p:spPr>
          <a:xfrm>
            <a:off x="4809240" y="5178240"/>
            <a:ext cx="9684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48"/>
          <p:cNvSpPr/>
          <p:nvPr/>
        </p:nvSpPr>
        <p:spPr>
          <a:xfrm>
            <a:off x="4968000" y="5178240"/>
            <a:ext cx="9684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CustomShape 49"/>
          <p:cNvSpPr/>
          <p:nvPr/>
        </p:nvSpPr>
        <p:spPr>
          <a:xfrm>
            <a:off x="5127120" y="5178240"/>
            <a:ext cx="96840" cy="203040"/>
          </a:xfrm>
          <a:prstGeom prst="rect">
            <a:avLst/>
          </a:prstGeom>
          <a:noFill/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CustomShape 50"/>
          <p:cNvSpPr/>
          <p:nvPr/>
        </p:nvSpPr>
        <p:spPr>
          <a:xfrm>
            <a:off x="5477400" y="2112120"/>
            <a:ext cx="1198440" cy="137988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16" name="CustomShape 51"/>
          <p:cNvSpPr/>
          <p:nvPr/>
        </p:nvSpPr>
        <p:spPr>
          <a:xfrm>
            <a:off x="5477400" y="3731760"/>
            <a:ext cx="8798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17" name="CustomShape 52"/>
          <p:cNvSpPr/>
          <p:nvPr/>
        </p:nvSpPr>
        <p:spPr>
          <a:xfrm rot="5400000">
            <a:off x="5338800" y="4114800"/>
            <a:ext cx="1474200" cy="120024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18" name="Picture 71" descr=""/>
          <p:cNvPicPr/>
          <p:nvPr/>
        </p:nvPicPr>
        <p:blipFill>
          <a:blip r:embed="rId5"/>
          <a:stretch/>
        </p:blipFill>
        <p:spPr>
          <a:xfrm>
            <a:off x="6565320" y="3530880"/>
            <a:ext cx="189000" cy="171360"/>
          </a:xfrm>
          <a:prstGeom prst="rect">
            <a:avLst/>
          </a:prstGeom>
          <a:ln>
            <a:noFill/>
          </a:ln>
        </p:spPr>
      </p:pic>
      <p:pic>
        <p:nvPicPr>
          <p:cNvPr id="719" name="Picture 2" descr=""/>
          <p:cNvPicPr/>
          <p:nvPr/>
        </p:nvPicPr>
        <p:blipFill>
          <a:blip r:embed="rId6"/>
          <a:stretch/>
        </p:blipFill>
        <p:spPr>
          <a:xfrm>
            <a:off x="7391520" y="5628240"/>
            <a:ext cx="547200" cy="547200"/>
          </a:xfrm>
          <a:prstGeom prst="rect">
            <a:avLst/>
          </a:prstGeom>
          <a:ln>
            <a:noFill/>
          </a:ln>
        </p:spPr>
      </p:pic>
      <p:pic>
        <p:nvPicPr>
          <p:cNvPr id="720" name="Picture 12" descr=""/>
          <p:cNvPicPr/>
          <p:nvPr/>
        </p:nvPicPr>
        <p:blipFill>
          <a:blip r:embed="rId7"/>
          <a:stretch/>
        </p:blipFill>
        <p:spPr>
          <a:xfrm>
            <a:off x="7961760" y="245772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721" name="Picture 22" descr=""/>
          <p:cNvPicPr/>
          <p:nvPr/>
        </p:nvPicPr>
        <p:blipFill>
          <a:blip r:embed="rId8"/>
          <a:stretch/>
        </p:blipFill>
        <p:spPr>
          <a:xfrm>
            <a:off x="6357600" y="3492360"/>
            <a:ext cx="637200" cy="485280"/>
          </a:xfrm>
          <a:prstGeom prst="rect">
            <a:avLst/>
          </a:prstGeom>
          <a:ln>
            <a:noFill/>
          </a:ln>
        </p:spPr>
      </p:pic>
      <p:sp>
        <p:nvSpPr>
          <p:cNvPr id="722" name="CustomShape 53"/>
          <p:cNvSpPr/>
          <p:nvPr/>
        </p:nvSpPr>
        <p:spPr>
          <a:xfrm>
            <a:off x="5379840" y="205416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CustomShape 54"/>
          <p:cNvSpPr/>
          <p:nvPr/>
        </p:nvSpPr>
        <p:spPr>
          <a:xfrm>
            <a:off x="5379840" y="367416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CustomShape 55"/>
          <p:cNvSpPr/>
          <p:nvPr/>
        </p:nvSpPr>
        <p:spPr>
          <a:xfrm>
            <a:off x="5378400" y="539460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56"/>
          <p:cNvSpPr/>
          <p:nvPr/>
        </p:nvSpPr>
        <p:spPr>
          <a:xfrm flipV="1">
            <a:off x="6994800" y="3373560"/>
            <a:ext cx="1424520" cy="361440"/>
          </a:xfrm>
          <a:prstGeom prst="bentConnector2">
            <a:avLst/>
          </a:prstGeom>
          <a:noFill/>
          <a:ln w="41400"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6" name="Picture 32" descr=""/>
          <p:cNvPicPr/>
          <p:nvPr/>
        </p:nvPicPr>
        <p:blipFill>
          <a:blip r:embed="rId9"/>
          <a:stretch/>
        </p:blipFill>
        <p:spPr>
          <a:xfrm>
            <a:off x="9641520" y="1459800"/>
            <a:ext cx="417600" cy="423720"/>
          </a:xfrm>
          <a:prstGeom prst="rect">
            <a:avLst/>
          </a:prstGeom>
          <a:ln>
            <a:noFill/>
          </a:ln>
        </p:spPr>
      </p:pic>
      <p:sp>
        <p:nvSpPr>
          <p:cNvPr id="727" name="CustomShape 57"/>
          <p:cNvSpPr/>
          <p:nvPr/>
        </p:nvSpPr>
        <p:spPr>
          <a:xfrm flipV="1">
            <a:off x="8419680" y="1914120"/>
            <a:ext cx="807480" cy="54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58"/>
          <p:cNvSpPr/>
          <p:nvPr/>
        </p:nvSpPr>
        <p:spPr>
          <a:xfrm flipV="1">
            <a:off x="8419680" y="1910160"/>
            <a:ext cx="186480" cy="5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59"/>
          <p:cNvSpPr/>
          <p:nvPr/>
        </p:nvSpPr>
        <p:spPr>
          <a:xfrm flipV="1">
            <a:off x="8419680" y="1883520"/>
            <a:ext cx="1430280" cy="57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0" name="Picture 36" descr=""/>
          <p:cNvPicPr/>
          <p:nvPr/>
        </p:nvPicPr>
        <p:blipFill>
          <a:blip r:embed="rId10"/>
          <a:stretch/>
        </p:blipFill>
        <p:spPr>
          <a:xfrm>
            <a:off x="1467000" y="1814760"/>
            <a:ext cx="588600" cy="588600"/>
          </a:xfrm>
          <a:prstGeom prst="rect">
            <a:avLst/>
          </a:prstGeom>
          <a:ln>
            <a:noFill/>
          </a:ln>
        </p:spPr>
      </p:pic>
      <p:pic>
        <p:nvPicPr>
          <p:cNvPr id="731" name="Picture 38" descr=""/>
          <p:cNvPicPr/>
          <p:nvPr/>
        </p:nvPicPr>
        <p:blipFill>
          <a:blip r:embed="rId11"/>
          <a:stretch/>
        </p:blipFill>
        <p:spPr>
          <a:xfrm>
            <a:off x="1468440" y="3251880"/>
            <a:ext cx="583920" cy="729360"/>
          </a:xfrm>
          <a:prstGeom prst="rect">
            <a:avLst/>
          </a:prstGeom>
          <a:ln>
            <a:noFill/>
          </a:ln>
        </p:spPr>
      </p:pic>
      <p:pic>
        <p:nvPicPr>
          <p:cNvPr id="732" name="Picture 42" descr=""/>
          <p:cNvPicPr/>
          <p:nvPr/>
        </p:nvPicPr>
        <p:blipFill>
          <a:blip r:embed="rId12"/>
          <a:stretch/>
        </p:blipFill>
        <p:spPr>
          <a:xfrm>
            <a:off x="1463760" y="4992120"/>
            <a:ext cx="584280" cy="779040"/>
          </a:xfrm>
          <a:prstGeom prst="rect">
            <a:avLst/>
          </a:prstGeom>
          <a:ln>
            <a:noFill/>
          </a:ln>
        </p:spPr>
      </p:pic>
      <p:sp>
        <p:nvSpPr>
          <p:cNvPr id="733" name="CustomShape 60"/>
          <p:cNvSpPr/>
          <p:nvPr/>
        </p:nvSpPr>
        <p:spPr>
          <a:xfrm>
            <a:off x="1492920" y="2371680"/>
            <a:ext cx="5299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61"/>
          <p:cNvSpPr/>
          <p:nvPr/>
        </p:nvSpPr>
        <p:spPr>
          <a:xfrm>
            <a:off x="1499760" y="3944520"/>
            <a:ext cx="466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5" name="CustomShape 62"/>
          <p:cNvSpPr/>
          <p:nvPr/>
        </p:nvSpPr>
        <p:spPr>
          <a:xfrm>
            <a:off x="1388520" y="5792760"/>
            <a:ext cx="6868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Charlie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6" name="Picture 46" descr=""/>
          <p:cNvPicPr/>
          <p:nvPr/>
        </p:nvPicPr>
        <p:blipFill>
          <a:blip r:embed="rId13"/>
          <a:stretch/>
        </p:blipFill>
        <p:spPr>
          <a:xfrm>
            <a:off x="8367840" y="1432800"/>
            <a:ext cx="477000" cy="477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7" name="CustomShape 63"/>
          <p:cNvSpPr/>
          <p:nvPr/>
        </p:nvSpPr>
        <p:spPr>
          <a:xfrm>
            <a:off x="7124400" y="6098040"/>
            <a:ext cx="901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Adversary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CustomShape 64"/>
          <p:cNvSpPr/>
          <p:nvPr/>
        </p:nvSpPr>
        <p:spPr>
          <a:xfrm>
            <a:off x="8685360" y="3171240"/>
            <a:ext cx="761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9" name="CustomShape 65"/>
          <p:cNvSpPr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0" name="Picture 2" descr=""/>
          <p:cNvPicPr/>
          <p:nvPr/>
        </p:nvPicPr>
        <p:blipFill>
          <a:blip r:embed="rId14"/>
          <a:stretch/>
        </p:blipFill>
        <p:spPr>
          <a:xfrm>
            <a:off x="8962560" y="1384920"/>
            <a:ext cx="529560" cy="529560"/>
          </a:xfrm>
          <a:prstGeom prst="rect">
            <a:avLst/>
          </a:prstGeom>
          <a:ln>
            <a:noFill/>
          </a:ln>
        </p:spPr>
      </p:pic>
      <p:sp>
        <p:nvSpPr>
          <p:cNvPr id="741" name="CustomShape 66"/>
          <p:cNvSpPr/>
          <p:nvPr/>
        </p:nvSpPr>
        <p:spPr>
          <a:xfrm>
            <a:off x="3096360" y="1924560"/>
            <a:ext cx="154800" cy="161280"/>
          </a:xfrm>
          <a:prstGeom prst="rightArrow">
            <a:avLst>
              <a:gd name="adj1" fmla="val 50000"/>
              <a:gd name="adj2" fmla="val 50000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67"/>
          <p:cNvSpPr/>
          <p:nvPr/>
        </p:nvSpPr>
        <p:spPr>
          <a:xfrm flipH="1">
            <a:off x="3080520" y="2196720"/>
            <a:ext cx="154800" cy="161280"/>
          </a:xfrm>
          <a:prstGeom prst="rightArrow">
            <a:avLst>
              <a:gd name="adj1" fmla="val 50000"/>
              <a:gd name="adj2" fmla="val 50000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72" dur="indefinite" restart="never" nodeType="tmRoot">
          <p:childTnLst>
            <p:seq>
              <p:cTn id="773" dur="indefinite" nodeType="mainSeq">
                <p:childTnLst>
                  <p:par>
                    <p:cTn id="774" fill="hold">
                      <p:stCondLst>
                        <p:cond delay="indefinite"/>
                      </p:stCondLst>
                      <p:childTnLst>
                        <p:par>
                          <p:cTn id="775" fill="hold">
                            <p:stCondLst>
                              <p:cond delay="0"/>
                            </p:stCondLst>
                            <p:childTnLst>
                              <p:par>
                                <p:cTn id="7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4" fill="hold">
                      <p:stCondLst>
                        <p:cond delay="indefinite"/>
                      </p:stCondLst>
                      <p:childTnLst>
                        <p:par>
                          <p:cTn id="785" fill="hold">
                            <p:stCondLst>
                              <p:cond delay="0"/>
                            </p:stCondLst>
                            <p:childTnLst>
                              <p:par>
                                <p:cTn id="7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4" fill="hold">
                      <p:stCondLst>
                        <p:cond delay="indefinite"/>
                      </p:stCondLst>
                      <p:childTnLst>
                        <p:par>
                          <p:cTn id="815" fill="hold">
                            <p:stCondLst>
                              <p:cond delay="0"/>
                            </p:stCondLst>
                            <p:childTnLst>
                              <p:par>
                                <p:cTn id="8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8" fill="hold">
                      <p:stCondLst>
                        <p:cond delay="indefinite"/>
                      </p:stCondLst>
                      <p:childTnLst>
                        <p:par>
                          <p:cTn id="819" fill="hold">
                            <p:stCondLst>
                              <p:cond delay="0"/>
                            </p:stCondLst>
                            <p:childTnLst>
                              <p:par>
                                <p:cTn id="8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2" fill="hold">
                      <p:stCondLst>
                        <p:cond delay="indefinite"/>
                      </p:stCondLst>
                      <p:childTnLst>
                        <p:par>
                          <p:cTn id="823" fill="hold">
                            <p:stCondLst>
                              <p:cond delay="0"/>
                            </p:stCondLst>
                            <p:childTnLst>
                              <p:par>
                                <p:cTn id="8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>
                      <p:stCondLst>
                        <p:cond delay="indefinite"/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4" fill="hold">
                      <p:stCondLst>
                        <p:cond delay="indefinite"/>
                      </p:stCondLst>
                      <p:childTnLst>
                        <p:par>
                          <p:cTn id="875" fill="hold">
                            <p:stCondLst>
                              <p:cond delay="0"/>
                            </p:stCondLst>
                            <p:childTnLst>
                              <p:par>
                                <p:cTn id="8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8" fill="hold">
                      <p:stCondLst>
                        <p:cond delay="indefinite"/>
                      </p:stCondLst>
                      <p:childTnLst>
                        <p:par>
                          <p:cTn id="879" fill="hold">
                            <p:stCondLst>
                              <p:cond delay="0"/>
                            </p:stCondLst>
                            <p:childTnLst>
                              <p:par>
                                <p:cTn id="8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2" fill="hold">
                      <p:stCondLst>
                        <p:cond delay="indefinite"/>
                      </p:stCondLst>
                      <p:childTnLst>
                        <p:par>
                          <p:cTn id="883" fill="hold">
                            <p:stCondLst>
                              <p:cond delay="0"/>
                            </p:stCondLst>
                            <p:childTnLst>
                              <p:par>
                                <p:cTn id="8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Picture 10" descr=""/>
          <p:cNvPicPr/>
          <p:nvPr/>
        </p:nvPicPr>
        <p:blipFill>
          <a:blip r:embed="rId1"/>
          <a:stretch/>
        </p:blipFill>
        <p:spPr>
          <a:xfrm>
            <a:off x="6892920" y="5547960"/>
            <a:ext cx="502200" cy="502200"/>
          </a:xfrm>
          <a:prstGeom prst="rect">
            <a:avLst/>
          </a:prstGeom>
          <a:ln>
            <a:noFill/>
          </a:ln>
        </p:spPr>
      </p:pic>
      <p:pic>
        <p:nvPicPr>
          <p:cNvPr id="744" name="Picture 2" descr=""/>
          <p:cNvPicPr/>
          <p:nvPr/>
        </p:nvPicPr>
        <p:blipFill>
          <a:blip r:embed="rId2"/>
          <a:stretch/>
        </p:blipFill>
        <p:spPr>
          <a:xfrm>
            <a:off x="2361600" y="1935720"/>
            <a:ext cx="521640" cy="521640"/>
          </a:xfrm>
          <a:prstGeom prst="rect">
            <a:avLst/>
          </a:prstGeom>
          <a:ln>
            <a:noFill/>
          </a:ln>
        </p:spPr>
      </p:pic>
      <p:pic>
        <p:nvPicPr>
          <p:cNvPr id="745" name="Picture 4" descr=""/>
          <p:cNvPicPr/>
          <p:nvPr/>
        </p:nvPicPr>
        <p:blipFill>
          <a:blip r:embed="rId3"/>
          <a:stretch/>
        </p:blipFill>
        <p:spPr>
          <a:xfrm>
            <a:off x="2164320" y="3283560"/>
            <a:ext cx="886320" cy="886320"/>
          </a:xfrm>
          <a:prstGeom prst="rect">
            <a:avLst/>
          </a:prstGeom>
          <a:ln>
            <a:noFill/>
          </a:ln>
        </p:spPr>
      </p:pic>
      <p:pic>
        <p:nvPicPr>
          <p:cNvPr id="746" name="Picture 4" descr=""/>
          <p:cNvPicPr/>
          <p:nvPr/>
        </p:nvPicPr>
        <p:blipFill>
          <a:blip r:embed="rId4"/>
          <a:stretch/>
        </p:blipFill>
        <p:spPr>
          <a:xfrm>
            <a:off x="2118960" y="5015160"/>
            <a:ext cx="886320" cy="886320"/>
          </a:xfrm>
          <a:prstGeom prst="rect">
            <a:avLst/>
          </a:prstGeom>
          <a:ln>
            <a:noFill/>
          </a:ln>
        </p:spPr>
      </p:pic>
      <p:sp>
        <p:nvSpPr>
          <p:cNvPr id="747" name="CustomShape 1"/>
          <p:cNvSpPr/>
          <p:nvPr/>
        </p:nvSpPr>
        <p:spPr>
          <a:xfrm>
            <a:off x="5477400" y="2112120"/>
            <a:ext cx="1198440" cy="137988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48" name="CustomShape 2"/>
          <p:cNvSpPr/>
          <p:nvPr/>
        </p:nvSpPr>
        <p:spPr>
          <a:xfrm>
            <a:off x="5477400" y="3731760"/>
            <a:ext cx="8798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49" name="CustomShape 3"/>
          <p:cNvSpPr/>
          <p:nvPr/>
        </p:nvSpPr>
        <p:spPr>
          <a:xfrm rot="5400000">
            <a:off x="5338800" y="4114800"/>
            <a:ext cx="1474200" cy="120024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50" name="Picture 71" descr=""/>
          <p:cNvPicPr/>
          <p:nvPr/>
        </p:nvPicPr>
        <p:blipFill>
          <a:blip r:embed="rId5"/>
          <a:stretch/>
        </p:blipFill>
        <p:spPr>
          <a:xfrm>
            <a:off x="6565320" y="3530880"/>
            <a:ext cx="189000" cy="171360"/>
          </a:xfrm>
          <a:prstGeom prst="rect">
            <a:avLst/>
          </a:prstGeom>
          <a:ln>
            <a:noFill/>
          </a:ln>
        </p:spPr>
      </p:pic>
      <p:pic>
        <p:nvPicPr>
          <p:cNvPr id="751" name="Picture 2" descr=""/>
          <p:cNvPicPr/>
          <p:nvPr/>
        </p:nvPicPr>
        <p:blipFill>
          <a:blip r:embed="rId6"/>
          <a:stretch/>
        </p:blipFill>
        <p:spPr>
          <a:xfrm>
            <a:off x="7391520" y="5628240"/>
            <a:ext cx="547200" cy="547200"/>
          </a:xfrm>
          <a:prstGeom prst="rect">
            <a:avLst/>
          </a:prstGeom>
          <a:ln>
            <a:noFill/>
          </a:ln>
        </p:spPr>
      </p:pic>
      <p:pic>
        <p:nvPicPr>
          <p:cNvPr id="752" name="Picture 12" descr=""/>
          <p:cNvPicPr/>
          <p:nvPr/>
        </p:nvPicPr>
        <p:blipFill>
          <a:blip r:embed="rId7"/>
          <a:stretch/>
        </p:blipFill>
        <p:spPr>
          <a:xfrm>
            <a:off x="7961760" y="245772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753" name="Picture 22" descr=""/>
          <p:cNvPicPr/>
          <p:nvPr/>
        </p:nvPicPr>
        <p:blipFill>
          <a:blip r:embed="rId8"/>
          <a:stretch/>
        </p:blipFill>
        <p:spPr>
          <a:xfrm>
            <a:off x="6357600" y="3492360"/>
            <a:ext cx="637200" cy="485280"/>
          </a:xfrm>
          <a:prstGeom prst="rect">
            <a:avLst/>
          </a:prstGeom>
          <a:ln>
            <a:noFill/>
          </a:ln>
        </p:spPr>
      </p:pic>
      <p:sp>
        <p:nvSpPr>
          <p:cNvPr id="754" name="CustomShape 4"/>
          <p:cNvSpPr/>
          <p:nvPr/>
        </p:nvSpPr>
        <p:spPr>
          <a:xfrm>
            <a:off x="5379840" y="205416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5"/>
          <p:cNvSpPr/>
          <p:nvPr/>
        </p:nvSpPr>
        <p:spPr>
          <a:xfrm>
            <a:off x="5379840" y="367416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6"/>
          <p:cNvSpPr/>
          <p:nvPr/>
        </p:nvSpPr>
        <p:spPr>
          <a:xfrm>
            <a:off x="5378400" y="539460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7"/>
          <p:cNvSpPr/>
          <p:nvPr/>
        </p:nvSpPr>
        <p:spPr>
          <a:xfrm flipV="1">
            <a:off x="6994800" y="3373560"/>
            <a:ext cx="1424520" cy="361440"/>
          </a:xfrm>
          <a:prstGeom prst="bentConnector2">
            <a:avLst/>
          </a:prstGeom>
          <a:noFill/>
          <a:ln w="41400"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58" name="Picture 32" descr=""/>
          <p:cNvPicPr/>
          <p:nvPr/>
        </p:nvPicPr>
        <p:blipFill>
          <a:blip r:embed="rId9"/>
          <a:stretch/>
        </p:blipFill>
        <p:spPr>
          <a:xfrm>
            <a:off x="9641520" y="1459800"/>
            <a:ext cx="417600" cy="423720"/>
          </a:xfrm>
          <a:prstGeom prst="rect">
            <a:avLst/>
          </a:prstGeom>
          <a:ln>
            <a:noFill/>
          </a:ln>
        </p:spPr>
      </p:pic>
      <p:sp>
        <p:nvSpPr>
          <p:cNvPr id="759" name="CustomShape 8"/>
          <p:cNvSpPr/>
          <p:nvPr/>
        </p:nvSpPr>
        <p:spPr>
          <a:xfrm flipV="1">
            <a:off x="8419680" y="1914120"/>
            <a:ext cx="807480" cy="54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9"/>
          <p:cNvSpPr/>
          <p:nvPr/>
        </p:nvSpPr>
        <p:spPr>
          <a:xfrm flipV="1">
            <a:off x="8419680" y="1910160"/>
            <a:ext cx="186480" cy="5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10"/>
          <p:cNvSpPr/>
          <p:nvPr/>
        </p:nvSpPr>
        <p:spPr>
          <a:xfrm flipV="1">
            <a:off x="8419680" y="1883520"/>
            <a:ext cx="1430280" cy="57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2" name="Picture 36" descr=""/>
          <p:cNvPicPr/>
          <p:nvPr/>
        </p:nvPicPr>
        <p:blipFill>
          <a:blip r:embed="rId10"/>
          <a:stretch/>
        </p:blipFill>
        <p:spPr>
          <a:xfrm>
            <a:off x="1467000" y="1814760"/>
            <a:ext cx="588600" cy="588600"/>
          </a:xfrm>
          <a:prstGeom prst="rect">
            <a:avLst/>
          </a:prstGeom>
          <a:ln>
            <a:noFill/>
          </a:ln>
        </p:spPr>
      </p:pic>
      <p:pic>
        <p:nvPicPr>
          <p:cNvPr id="763" name="Picture 38" descr=""/>
          <p:cNvPicPr/>
          <p:nvPr/>
        </p:nvPicPr>
        <p:blipFill>
          <a:blip r:embed="rId11"/>
          <a:stretch/>
        </p:blipFill>
        <p:spPr>
          <a:xfrm>
            <a:off x="1468440" y="3251880"/>
            <a:ext cx="583920" cy="729360"/>
          </a:xfrm>
          <a:prstGeom prst="rect">
            <a:avLst/>
          </a:prstGeom>
          <a:ln>
            <a:noFill/>
          </a:ln>
        </p:spPr>
      </p:pic>
      <p:pic>
        <p:nvPicPr>
          <p:cNvPr id="764" name="Picture 42" descr=""/>
          <p:cNvPicPr/>
          <p:nvPr/>
        </p:nvPicPr>
        <p:blipFill>
          <a:blip r:embed="rId12"/>
          <a:stretch/>
        </p:blipFill>
        <p:spPr>
          <a:xfrm>
            <a:off x="1463760" y="4992120"/>
            <a:ext cx="584280" cy="779040"/>
          </a:xfrm>
          <a:prstGeom prst="rect">
            <a:avLst/>
          </a:prstGeom>
          <a:ln>
            <a:noFill/>
          </a:ln>
        </p:spPr>
      </p:pic>
      <p:sp>
        <p:nvSpPr>
          <p:cNvPr id="765" name="CustomShape 11"/>
          <p:cNvSpPr/>
          <p:nvPr/>
        </p:nvSpPr>
        <p:spPr>
          <a:xfrm>
            <a:off x="1492920" y="2371680"/>
            <a:ext cx="5299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CustomShape 12"/>
          <p:cNvSpPr/>
          <p:nvPr/>
        </p:nvSpPr>
        <p:spPr>
          <a:xfrm>
            <a:off x="1499760" y="3944520"/>
            <a:ext cx="466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CustomShape 13"/>
          <p:cNvSpPr/>
          <p:nvPr/>
        </p:nvSpPr>
        <p:spPr>
          <a:xfrm>
            <a:off x="1388520" y="5792760"/>
            <a:ext cx="6868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Charlie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8" name="Picture 46" descr=""/>
          <p:cNvPicPr/>
          <p:nvPr/>
        </p:nvPicPr>
        <p:blipFill>
          <a:blip r:embed="rId13"/>
          <a:stretch/>
        </p:blipFill>
        <p:spPr>
          <a:xfrm>
            <a:off x="8367840" y="1432800"/>
            <a:ext cx="477000" cy="477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9" name="CustomShape 14"/>
          <p:cNvSpPr/>
          <p:nvPr/>
        </p:nvSpPr>
        <p:spPr>
          <a:xfrm>
            <a:off x="7124400" y="6098040"/>
            <a:ext cx="901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Adversary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0" name="CustomShape 15"/>
          <p:cNvSpPr/>
          <p:nvPr/>
        </p:nvSpPr>
        <p:spPr>
          <a:xfrm>
            <a:off x="7246080" y="2580120"/>
            <a:ext cx="761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16"/>
          <p:cNvSpPr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2" name="Picture 2" descr=""/>
          <p:cNvPicPr/>
          <p:nvPr/>
        </p:nvPicPr>
        <p:blipFill>
          <a:blip r:embed="rId14"/>
          <a:stretch/>
        </p:blipFill>
        <p:spPr>
          <a:xfrm>
            <a:off x="8962560" y="1384920"/>
            <a:ext cx="529560" cy="529560"/>
          </a:xfrm>
          <a:prstGeom prst="rect">
            <a:avLst/>
          </a:prstGeom>
          <a:ln>
            <a:noFill/>
          </a:ln>
        </p:spPr>
      </p:pic>
      <p:sp>
        <p:nvSpPr>
          <p:cNvPr id="773" name="CustomShape 17"/>
          <p:cNvSpPr/>
          <p:nvPr/>
        </p:nvSpPr>
        <p:spPr>
          <a:xfrm>
            <a:off x="3096360" y="1924560"/>
            <a:ext cx="154800" cy="161280"/>
          </a:xfrm>
          <a:prstGeom prst="rightArrow">
            <a:avLst>
              <a:gd name="adj1" fmla="val 50000"/>
              <a:gd name="adj2" fmla="val 50000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18"/>
          <p:cNvSpPr/>
          <p:nvPr/>
        </p:nvSpPr>
        <p:spPr>
          <a:xfrm flipH="1">
            <a:off x="3080520" y="2196720"/>
            <a:ext cx="154800" cy="161280"/>
          </a:xfrm>
          <a:prstGeom prst="rightArrow">
            <a:avLst>
              <a:gd name="adj1" fmla="val 50000"/>
              <a:gd name="adj2" fmla="val 50000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19"/>
          <p:cNvSpPr/>
          <p:nvPr/>
        </p:nvSpPr>
        <p:spPr>
          <a:xfrm>
            <a:off x="2737800" y="1848600"/>
            <a:ext cx="4370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rcv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6" name="CustomShape 20"/>
          <p:cNvSpPr/>
          <p:nvPr/>
        </p:nvSpPr>
        <p:spPr>
          <a:xfrm>
            <a:off x="2343960" y="2465640"/>
            <a:ext cx="574920" cy="223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PriFi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7" name="CustomShape 21"/>
          <p:cNvSpPr/>
          <p:nvPr/>
        </p:nvSpPr>
        <p:spPr>
          <a:xfrm>
            <a:off x="2319840" y="4098240"/>
            <a:ext cx="574920" cy="223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PriFi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8" name="CustomShape 22"/>
          <p:cNvSpPr/>
          <p:nvPr/>
        </p:nvSpPr>
        <p:spPr>
          <a:xfrm>
            <a:off x="2313000" y="5828760"/>
            <a:ext cx="574920" cy="223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PriFi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9" name="CustomShape 23"/>
          <p:cNvSpPr/>
          <p:nvPr/>
        </p:nvSpPr>
        <p:spPr>
          <a:xfrm>
            <a:off x="6830640" y="4092840"/>
            <a:ext cx="574920" cy="223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PriFi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0" name="Picture 2" descr=""/>
          <p:cNvPicPr/>
          <p:nvPr/>
        </p:nvPicPr>
        <p:blipFill>
          <a:blip r:embed="rId15"/>
          <a:stretch/>
        </p:blipFill>
        <p:spPr>
          <a:xfrm>
            <a:off x="9487440" y="3840120"/>
            <a:ext cx="1101600" cy="1557360"/>
          </a:xfrm>
          <a:prstGeom prst="rect">
            <a:avLst/>
          </a:prstGeom>
          <a:ln>
            <a:noFill/>
          </a:ln>
        </p:spPr>
      </p:pic>
      <p:pic>
        <p:nvPicPr>
          <p:cNvPr id="781" name="Picture 2" descr=""/>
          <p:cNvPicPr/>
          <p:nvPr/>
        </p:nvPicPr>
        <p:blipFill>
          <a:blip r:embed="rId16"/>
          <a:stretch/>
        </p:blipFill>
        <p:spPr>
          <a:xfrm>
            <a:off x="9853560" y="2863440"/>
            <a:ext cx="1101600" cy="1557360"/>
          </a:xfrm>
          <a:prstGeom prst="rect">
            <a:avLst/>
          </a:prstGeom>
          <a:ln>
            <a:noFill/>
          </a:ln>
        </p:spPr>
      </p:pic>
      <p:pic>
        <p:nvPicPr>
          <p:cNvPr id="782" name="Picture 2" descr=""/>
          <p:cNvPicPr/>
          <p:nvPr/>
        </p:nvPicPr>
        <p:blipFill>
          <a:blip r:embed="rId17"/>
          <a:srcRect l="27361" t="17759" r="25670" b="35852"/>
          <a:stretch/>
        </p:blipFill>
        <p:spPr>
          <a:xfrm>
            <a:off x="8962560" y="4905360"/>
            <a:ext cx="517320" cy="722160"/>
          </a:xfrm>
          <a:prstGeom prst="rect">
            <a:avLst/>
          </a:prstGeom>
          <a:ln>
            <a:noFill/>
          </a:ln>
        </p:spPr>
      </p:pic>
      <p:sp>
        <p:nvSpPr>
          <p:cNvPr id="783" name="CustomShape 24"/>
          <p:cNvSpPr/>
          <p:nvPr/>
        </p:nvSpPr>
        <p:spPr>
          <a:xfrm>
            <a:off x="8877600" y="2915640"/>
            <a:ext cx="97560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25"/>
          <p:cNvSpPr/>
          <p:nvPr/>
        </p:nvSpPr>
        <p:spPr>
          <a:xfrm>
            <a:off x="8877600" y="2915640"/>
            <a:ext cx="609480" cy="170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26"/>
          <p:cNvSpPr/>
          <p:nvPr/>
        </p:nvSpPr>
        <p:spPr>
          <a:xfrm>
            <a:off x="8877600" y="2915640"/>
            <a:ext cx="84600" cy="235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27"/>
          <p:cNvSpPr/>
          <p:nvPr/>
        </p:nvSpPr>
        <p:spPr>
          <a:xfrm>
            <a:off x="8917200" y="5700960"/>
            <a:ext cx="574920" cy="223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PriFi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7" name="CustomShape 28"/>
          <p:cNvSpPr/>
          <p:nvPr/>
        </p:nvSpPr>
        <p:spPr>
          <a:xfrm>
            <a:off x="9772560" y="4905360"/>
            <a:ext cx="574920" cy="223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PriFi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8" name="CustomShape 29"/>
          <p:cNvSpPr/>
          <p:nvPr/>
        </p:nvSpPr>
        <p:spPr>
          <a:xfrm>
            <a:off x="10151280" y="3913920"/>
            <a:ext cx="574920" cy="223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IN Alternate"/>
                <a:ea typeface="DIN Alternate"/>
              </a:rPr>
              <a:t>PriFi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9" name="Picture 2" descr=""/>
          <p:cNvPicPr/>
          <p:nvPr/>
        </p:nvPicPr>
        <p:blipFill>
          <a:blip r:embed="rId18"/>
          <a:stretch/>
        </p:blipFill>
        <p:spPr>
          <a:xfrm>
            <a:off x="1372320" y="1734120"/>
            <a:ext cx="774360" cy="77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08" dur="indefinite" restart="never" nodeType="tmRoot">
          <p:childTnLst>
            <p:seq>
              <p:cTn id="909" dur="indefinite" nodeType="mainSeq">
                <p:childTnLst>
                  <p:par>
                    <p:cTn id="910" fill="hold">
                      <p:stCondLst>
                        <p:cond delay="indefinite"/>
                      </p:stCondLst>
                      <p:childTnLst>
                        <p:par>
                          <p:cTn id="911" fill="hold">
                            <p:stCondLst>
                              <p:cond delay="0"/>
                            </p:stCondLst>
                            <p:childTnLst>
                              <p:par>
                                <p:cTn id="9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4" fill="hold">
                      <p:stCondLst>
                        <p:cond delay="indefinite"/>
                      </p:stCondLst>
                      <p:childTnLst>
                        <p:par>
                          <p:cTn id="915" fill="hold">
                            <p:stCondLst>
                              <p:cond delay="0"/>
                            </p:stCondLst>
                            <p:childTnLst>
                              <p:par>
                                <p:cTn id="9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8" fill="hold">
                      <p:stCondLst>
                        <p:cond delay="indefinite"/>
                      </p:stCondLst>
                      <p:childTnLst>
                        <p:par>
                          <p:cTn id="919" fill="hold">
                            <p:stCondLst>
                              <p:cond delay="0"/>
                            </p:stCondLst>
                            <p:childTnLst>
                              <p:par>
                                <p:cTn id="9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2" fill="hold">
                      <p:stCondLst>
                        <p:cond delay="indefinite"/>
                      </p:stCondLst>
                      <p:childTnLst>
                        <p:par>
                          <p:cTn id="923" fill="hold">
                            <p:stCondLst>
                              <p:cond delay="0"/>
                            </p:stCondLst>
                            <p:childTnLst>
                              <p:par>
                                <p:cTn id="9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6" fill="hold">
                      <p:stCondLst>
                        <p:cond delay="indefinite"/>
                      </p:stCondLst>
                      <p:childTnLst>
                        <p:par>
                          <p:cTn id="927" fill="hold">
                            <p:stCondLst>
                              <p:cond delay="0"/>
                            </p:stCondLst>
                            <p:childTnLst>
                              <p:par>
                                <p:cTn id="9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2" fill="hold">
                      <p:stCondLst>
                        <p:cond delay="indefinite"/>
                      </p:stCondLst>
                      <p:childTnLst>
                        <p:par>
                          <p:cTn id="933" fill="hold">
                            <p:stCondLst>
                              <p:cond delay="0"/>
                            </p:stCondLst>
                            <p:childTnLst>
                              <p:par>
                                <p:cTn id="9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6" fill="hold">
                      <p:stCondLst>
                        <p:cond delay="indefinite"/>
                      </p:stCondLst>
                      <p:childTnLst>
                        <p:par>
                          <p:cTn id="937" fill="hold">
                            <p:stCondLst>
                              <p:cond delay="0"/>
                            </p:stCondLst>
                            <p:childTnLst>
                              <p:par>
                                <p:cTn id="9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0" fill="hold">
                      <p:stCondLst>
                        <p:cond delay="indefinite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6" fill="hold">
                      <p:stCondLst>
                        <p:cond delay="indefinite"/>
                      </p:stCondLst>
                      <p:childTnLst>
                        <p:par>
                          <p:cTn id="947" fill="hold">
                            <p:stCondLst>
                              <p:cond delay="0"/>
                            </p:stCondLst>
                            <p:childTnLst>
                              <p:par>
                                <p:cTn id="9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PriFi Architecture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91" name="Picture 2" descr=""/>
          <p:cNvPicPr/>
          <p:nvPr/>
        </p:nvPicPr>
        <p:blipFill>
          <a:blip r:embed="rId1"/>
          <a:stretch/>
        </p:blipFill>
        <p:spPr>
          <a:xfrm>
            <a:off x="501120" y="1658520"/>
            <a:ext cx="2720520" cy="2766600"/>
          </a:xfrm>
          <a:prstGeom prst="rect">
            <a:avLst/>
          </a:prstGeom>
          <a:ln>
            <a:noFill/>
          </a:ln>
        </p:spPr>
      </p:pic>
      <p:sp>
        <p:nvSpPr>
          <p:cNvPr id="792" name="CustomShape 2"/>
          <p:cNvSpPr/>
          <p:nvPr/>
        </p:nvSpPr>
        <p:spPr>
          <a:xfrm>
            <a:off x="4134240" y="1989360"/>
            <a:ext cx="4767840" cy="3866760"/>
          </a:xfrm>
          <a:prstGeom prst="triangl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3"/>
          <p:cNvSpPr/>
          <p:nvPr/>
        </p:nvSpPr>
        <p:spPr>
          <a:xfrm>
            <a:off x="5743800" y="696240"/>
            <a:ext cx="1375920" cy="924480"/>
          </a:xfrm>
          <a:prstGeom prst="cloud">
            <a:avLst/>
          </a:prstGeom>
          <a:solidFill>
            <a:srgbClr val="e4e7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4" name="Picture 6" descr=""/>
          <p:cNvPicPr/>
          <p:nvPr/>
        </p:nvPicPr>
        <p:blipFill>
          <a:blip r:embed="rId2"/>
          <a:stretch/>
        </p:blipFill>
        <p:spPr>
          <a:xfrm>
            <a:off x="5973120" y="2935800"/>
            <a:ext cx="965880" cy="653400"/>
          </a:xfrm>
          <a:prstGeom prst="rect">
            <a:avLst/>
          </a:prstGeom>
          <a:ln>
            <a:noFill/>
          </a:ln>
        </p:spPr>
      </p:pic>
      <p:pic>
        <p:nvPicPr>
          <p:cNvPr id="795" name="Picture 7" descr=""/>
          <p:cNvPicPr/>
          <p:nvPr/>
        </p:nvPicPr>
        <p:blipFill>
          <a:blip r:embed="rId3"/>
          <a:stretch/>
        </p:blipFill>
        <p:spPr>
          <a:xfrm>
            <a:off x="999000" y="1989360"/>
            <a:ext cx="444960" cy="444960"/>
          </a:xfrm>
          <a:prstGeom prst="rect">
            <a:avLst/>
          </a:prstGeom>
          <a:ln>
            <a:noFill/>
          </a:ln>
        </p:spPr>
      </p:pic>
      <p:pic>
        <p:nvPicPr>
          <p:cNvPr id="796" name="Picture 8" descr=""/>
          <p:cNvPicPr/>
          <p:nvPr/>
        </p:nvPicPr>
        <p:blipFill>
          <a:blip r:embed="rId4"/>
          <a:stretch/>
        </p:blipFill>
        <p:spPr>
          <a:xfrm>
            <a:off x="5275800" y="4549320"/>
            <a:ext cx="741960" cy="741960"/>
          </a:xfrm>
          <a:prstGeom prst="rect">
            <a:avLst/>
          </a:prstGeom>
          <a:ln>
            <a:noFill/>
          </a:ln>
        </p:spPr>
      </p:pic>
      <p:pic>
        <p:nvPicPr>
          <p:cNvPr id="797" name="Picture 9" descr=""/>
          <p:cNvPicPr/>
          <p:nvPr/>
        </p:nvPicPr>
        <p:blipFill>
          <a:blip r:embed="rId5"/>
          <a:stretch/>
        </p:blipFill>
        <p:spPr>
          <a:xfrm>
            <a:off x="6939720" y="4543920"/>
            <a:ext cx="741960" cy="741960"/>
          </a:xfrm>
          <a:prstGeom prst="rect">
            <a:avLst/>
          </a:prstGeom>
          <a:ln>
            <a:noFill/>
          </a:ln>
        </p:spPr>
      </p:pic>
      <p:pic>
        <p:nvPicPr>
          <p:cNvPr id="798" name="Picture 10" descr=""/>
          <p:cNvPicPr/>
          <p:nvPr/>
        </p:nvPicPr>
        <p:blipFill>
          <a:blip r:embed="rId6"/>
          <a:stretch/>
        </p:blipFill>
        <p:spPr>
          <a:xfrm>
            <a:off x="1485000" y="3290760"/>
            <a:ext cx="597600" cy="597600"/>
          </a:xfrm>
          <a:prstGeom prst="rect">
            <a:avLst/>
          </a:prstGeom>
          <a:ln>
            <a:noFill/>
          </a:ln>
        </p:spPr>
      </p:pic>
      <p:sp>
        <p:nvSpPr>
          <p:cNvPr id="799" name="CustomShape 4"/>
          <p:cNvSpPr/>
          <p:nvPr/>
        </p:nvSpPr>
        <p:spPr>
          <a:xfrm>
            <a:off x="934560" y="4667760"/>
            <a:ext cx="22777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Untrusted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public servers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0" name="CustomShape 5"/>
          <p:cNvSpPr/>
          <p:nvPr/>
        </p:nvSpPr>
        <p:spPr>
          <a:xfrm>
            <a:off x="5876640" y="5286240"/>
            <a:ext cx="1663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clients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1" name="CustomShape 6"/>
          <p:cNvSpPr/>
          <p:nvPr/>
        </p:nvSpPr>
        <p:spPr>
          <a:xfrm>
            <a:off x="6249600" y="4730400"/>
            <a:ext cx="45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2" name="CustomShape 7"/>
          <p:cNvSpPr/>
          <p:nvPr/>
        </p:nvSpPr>
        <p:spPr>
          <a:xfrm>
            <a:off x="1321560" y="2751120"/>
            <a:ext cx="59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3" name="CustomShape 8"/>
          <p:cNvSpPr/>
          <p:nvPr/>
        </p:nvSpPr>
        <p:spPr>
          <a:xfrm>
            <a:off x="5922720" y="957960"/>
            <a:ext cx="1017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Internet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4" name="CustomShape 9"/>
          <p:cNvSpPr/>
          <p:nvPr/>
        </p:nvSpPr>
        <p:spPr>
          <a:xfrm>
            <a:off x="7323840" y="3038400"/>
            <a:ext cx="1971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 Access Point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10"/>
          <p:cNvSpPr/>
          <p:nvPr/>
        </p:nvSpPr>
        <p:spPr>
          <a:xfrm>
            <a:off x="1546560" y="2291760"/>
            <a:ext cx="4320000" cy="96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11"/>
          <p:cNvSpPr/>
          <p:nvPr/>
        </p:nvSpPr>
        <p:spPr>
          <a:xfrm flipV="1">
            <a:off x="2082600" y="3290040"/>
            <a:ext cx="378396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12"/>
          <p:cNvSpPr/>
          <p:nvPr/>
        </p:nvSpPr>
        <p:spPr>
          <a:xfrm flipV="1">
            <a:off x="5646960" y="3596040"/>
            <a:ext cx="511200" cy="95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13"/>
          <p:cNvSpPr/>
          <p:nvPr/>
        </p:nvSpPr>
        <p:spPr>
          <a:xfrm flipH="1" flipV="1">
            <a:off x="6708240" y="3618360"/>
            <a:ext cx="601920" cy="92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14"/>
          <p:cNvSpPr/>
          <p:nvPr/>
        </p:nvSpPr>
        <p:spPr>
          <a:xfrm flipH="1">
            <a:off x="5716800" y="3639600"/>
            <a:ext cx="480240" cy="92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CustomShape 15"/>
          <p:cNvSpPr/>
          <p:nvPr/>
        </p:nvSpPr>
        <p:spPr>
          <a:xfrm>
            <a:off x="6639120" y="3624480"/>
            <a:ext cx="574560" cy="90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6"/>
          <p:cNvSpPr/>
          <p:nvPr/>
        </p:nvSpPr>
        <p:spPr>
          <a:xfrm>
            <a:off x="6425280" y="1825560"/>
            <a:ext cx="360" cy="10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7"/>
          <p:cNvSpPr/>
          <p:nvPr/>
        </p:nvSpPr>
        <p:spPr>
          <a:xfrm flipV="1">
            <a:off x="6507720" y="1788840"/>
            <a:ext cx="360" cy="100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18"/>
          <p:cNvSpPr/>
          <p:nvPr/>
        </p:nvSpPr>
        <p:spPr>
          <a:xfrm>
            <a:off x="4353480" y="5855760"/>
            <a:ext cx="4329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66a2d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organization / company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19"/>
          <p:cNvSpPr/>
          <p:nvPr/>
        </p:nvSpPr>
        <p:spPr>
          <a:xfrm>
            <a:off x="5977080" y="4066920"/>
            <a:ext cx="982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(W)LAN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0" dur="indefinite" restart="never" nodeType="tmRoot">
          <p:childTnLst>
            <p:seq>
              <p:cTn id="9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Picture 10" descr=""/>
          <p:cNvPicPr/>
          <p:nvPr/>
        </p:nvPicPr>
        <p:blipFill>
          <a:blip r:embed="rId1"/>
          <a:stretch/>
        </p:blipFill>
        <p:spPr>
          <a:xfrm>
            <a:off x="6816600" y="5776560"/>
            <a:ext cx="502200" cy="502200"/>
          </a:xfrm>
          <a:prstGeom prst="rect">
            <a:avLst/>
          </a:prstGeom>
          <a:ln>
            <a:noFill/>
          </a:ln>
        </p:spPr>
      </p:pic>
      <p:pic>
        <p:nvPicPr>
          <p:cNvPr id="816" name="Picture 2" descr=""/>
          <p:cNvPicPr/>
          <p:nvPr/>
        </p:nvPicPr>
        <p:blipFill>
          <a:blip r:embed="rId2"/>
          <a:stretch/>
        </p:blipFill>
        <p:spPr>
          <a:xfrm>
            <a:off x="2285280" y="2163960"/>
            <a:ext cx="521640" cy="521640"/>
          </a:xfrm>
          <a:prstGeom prst="rect">
            <a:avLst/>
          </a:prstGeom>
          <a:ln>
            <a:noFill/>
          </a:ln>
        </p:spPr>
      </p:pic>
      <p:pic>
        <p:nvPicPr>
          <p:cNvPr id="817" name="Picture 4" descr=""/>
          <p:cNvPicPr/>
          <p:nvPr/>
        </p:nvPicPr>
        <p:blipFill>
          <a:blip r:embed="rId3"/>
          <a:stretch/>
        </p:blipFill>
        <p:spPr>
          <a:xfrm>
            <a:off x="2088000" y="3512160"/>
            <a:ext cx="886320" cy="886320"/>
          </a:xfrm>
          <a:prstGeom prst="rect">
            <a:avLst/>
          </a:prstGeom>
          <a:ln>
            <a:noFill/>
          </a:ln>
        </p:spPr>
      </p:pic>
      <p:pic>
        <p:nvPicPr>
          <p:cNvPr id="818" name="Picture 4" descr=""/>
          <p:cNvPicPr/>
          <p:nvPr/>
        </p:nvPicPr>
        <p:blipFill>
          <a:blip r:embed="rId4"/>
          <a:stretch/>
        </p:blipFill>
        <p:spPr>
          <a:xfrm>
            <a:off x="2042640" y="5243400"/>
            <a:ext cx="886320" cy="886320"/>
          </a:xfrm>
          <a:prstGeom prst="rect">
            <a:avLst/>
          </a:prstGeom>
          <a:ln>
            <a:noFill/>
          </a:ln>
        </p:spPr>
      </p:pic>
      <p:sp>
        <p:nvSpPr>
          <p:cNvPr id="819" name="CustomShape 1"/>
          <p:cNvSpPr/>
          <p:nvPr/>
        </p:nvSpPr>
        <p:spPr>
          <a:xfrm>
            <a:off x="3301920" y="57387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0" name="CustomShape 2"/>
          <p:cNvSpPr/>
          <p:nvPr/>
        </p:nvSpPr>
        <p:spPr>
          <a:xfrm>
            <a:off x="3498840" y="57387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3"/>
          <p:cNvSpPr/>
          <p:nvPr/>
        </p:nvSpPr>
        <p:spPr>
          <a:xfrm>
            <a:off x="3297600" y="543924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4"/>
          <p:cNvSpPr/>
          <p:nvPr/>
        </p:nvSpPr>
        <p:spPr>
          <a:xfrm>
            <a:off x="3494520" y="543924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5"/>
          <p:cNvSpPr/>
          <p:nvPr/>
        </p:nvSpPr>
        <p:spPr>
          <a:xfrm>
            <a:off x="5401080" y="2340360"/>
            <a:ext cx="1198440" cy="137988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24" name="CustomShape 6"/>
          <p:cNvSpPr/>
          <p:nvPr/>
        </p:nvSpPr>
        <p:spPr>
          <a:xfrm>
            <a:off x="5401080" y="3960360"/>
            <a:ext cx="8798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25" name="CustomShape 7"/>
          <p:cNvSpPr/>
          <p:nvPr/>
        </p:nvSpPr>
        <p:spPr>
          <a:xfrm rot="5400000">
            <a:off x="5262480" y="4343040"/>
            <a:ext cx="1474200" cy="120024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26" name="Picture 71" descr=""/>
          <p:cNvPicPr/>
          <p:nvPr/>
        </p:nvPicPr>
        <p:blipFill>
          <a:blip r:embed="rId5"/>
          <a:stretch/>
        </p:blipFill>
        <p:spPr>
          <a:xfrm>
            <a:off x="6489000" y="3759480"/>
            <a:ext cx="189000" cy="171360"/>
          </a:xfrm>
          <a:prstGeom prst="rect">
            <a:avLst/>
          </a:prstGeom>
          <a:ln>
            <a:noFill/>
          </a:ln>
        </p:spPr>
      </p:pic>
      <p:pic>
        <p:nvPicPr>
          <p:cNvPr id="827" name="Picture 2" descr=""/>
          <p:cNvPicPr/>
          <p:nvPr/>
        </p:nvPicPr>
        <p:blipFill>
          <a:blip r:embed="rId6"/>
          <a:stretch/>
        </p:blipFill>
        <p:spPr>
          <a:xfrm>
            <a:off x="7315200" y="5856480"/>
            <a:ext cx="547200" cy="547200"/>
          </a:xfrm>
          <a:prstGeom prst="rect">
            <a:avLst/>
          </a:prstGeom>
          <a:ln>
            <a:noFill/>
          </a:ln>
        </p:spPr>
      </p:pic>
      <p:pic>
        <p:nvPicPr>
          <p:cNvPr id="828" name="Picture 12" descr=""/>
          <p:cNvPicPr/>
          <p:nvPr/>
        </p:nvPicPr>
        <p:blipFill>
          <a:blip r:embed="rId7"/>
          <a:stretch/>
        </p:blipFill>
        <p:spPr>
          <a:xfrm>
            <a:off x="7885440" y="268596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829" name="Picture 22" descr=""/>
          <p:cNvPicPr/>
          <p:nvPr/>
        </p:nvPicPr>
        <p:blipFill>
          <a:blip r:embed="rId8"/>
          <a:stretch/>
        </p:blipFill>
        <p:spPr>
          <a:xfrm>
            <a:off x="6280920" y="3720960"/>
            <a:ext cx="637200" cy="485280"/>
          </a:xfrm>
          <a:prstGeom prst="rect">
            <a:avLst/>
          </a:prstGeom>
          <a:ln>
            <a:noFill/>
          </a:ln>
        </p:spPr>
      </p:pic>
      <p:sp>
        <p:nvSpPr>
          <p:cNvPr id="830" name="CustomShape 8"/>
          <p:cNvSpPr/>
          <p:nvPr/>
        </p:nvSpPr>
        <p:spPr>
          <a:xfrm>
            <a:off x="5303520" y="228240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9"/>
          <p:cNvSpPr/>
          <p:nvPr/>
        </p:nvSpPr>
        <p:spPr>
          <a:xfrm>
            <a:off x="5303520" y="390240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0"/>
          <p:cNvSpPr/>
          <p:nvPr/>
        </p:nvSpPr>
        <p:spPr>
          <a:xfrm>
            <a:off x="5302080" y="562284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11"/>
          <p:cNvSpPr/>
          <p:nvPr/>
        </p:nvSpPr>
        <p:spPr>
          <a:xfrm flipV="1">
            <a:off x="6918480" y="3601800"/>
            <a:ext cx="1424520" cy="361440"/>
          </a:xfrm>
          <a:prstGeom prst="bentConnector2">
            <a:avLst/>
          </a:prstGeom>
          <a:noFill/>
          <a:ln w="41400"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4" name="Picture 26" descr=""/>
          <p:cNvPicPr/>
          <p:nvPr/>
        </p:nvPicPr>
        <p:blipFill>
          <a:blip r:embed="rId9"/>
          <a:stretch/>
        </p:blipFill>
        <p:spPr>
          <a:xfrm>
            <a:off x="8929080" y="1688040"/>
            <a:ext cx="423720" cy="423720"/>
          </a:xfrm>
          <a:prstGeom prst="rect">
            <a:avLst/>
          </a:prstGeom>
          <a:ln>
            <a:noFill/>
          </a:ln>
        </p:spPr>
      </p:pic>
      <p:pic>
        <p:nvPicPr>
          <p:cNvPr id="835" name="Picture 32" descr=""/>
          <p:cNvPicPr/>
          <p:nvPr/>
        </p:nvPicPr>
        <p:blipFill>
          <a:blip r:embed="rId10"/>
          <a:stretch/>
        </p:blipFill>
        <p:spPr>
          <a:xfrm>
            <a:off x="9565200" y="1688040"/>
            <a:ext cx="417600" cy="423720"/>
          </a:xfrm>
          <a:prstGeom prst="rect">
            <a:avLst/>
          </a:prstGeom>
          <a:ln>
            <a:noFill/>
          </a:ln>
        </p:spPr>
      </p:pic>
      <p:sp>
        <p:nvSpPr>
          <p:cNvPr id="836" name="CustomShape 12"/>
          <p:cNvSpPr/>
          <p:nvPr/>
        </p:nvSpPr>
        <p:spPr>
          <a:xfrm flipV="1">
            <a:off x="8343360" y="2111760"/>
            <a:ext cx="797400" cy="57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13"/>
          <p:cNvSpPr/>
          <p:nvPr/>
        </p:nvSpPr>
        <p:spPr>
          <a:xfrm flipV="1">
            <a:off x="8343360" y="2138760"/>
            <a:ext cx="186480" cy="5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14"/>
          <p:cNvSpPr/>
          <p:nvPr/>
        </p:nvSpPr>
        <p:spPr>
          <a:xfrm flipV="1">
            <a:off x="8343360" y="2111760"/>
            <a:ext cx="1430280" cy="57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9" name="Picture 46" descr=""/>
          <p:cNvPicPr/>
          <p:nvPr/>
        </p:nvPicPr>
        <p:blipFill>
          <a:blip r:embed="rId11"/>
          <a:stretch/>
        </p:blipFill>
        <p:spPr>
          <a:xfrm>
            <a:off x="8291520" y="1661040"/>
            <a:ext cx="477000" cy="477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40" name="CustomShape 15"/>
          <p:cNvSpPr/>
          <p:nvPr/>
        </p:nvSpPr>
        <p:spPr>
          <a:xfrm>
            <a:off x="7048080" y="6326280"/>
            <a:ext cx="901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Adversary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1" name="CustomShape 16"/>
          <p:cNvSpPr/>
          <p:nvPr/>
        </p:nvSpPr>
        <p:spPr>
          <a:xfrm>
            <a:off x="8609040" y="3399480"/>
            <a:ext cx="761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2" name="CustomShape 17"/>
          <p:cNvSpPr/>
          <p:nvPr/>
        </p:nvSpPr>
        <p:spPr>
          <a:xfrm>
            <a:off x="3670200" y="57387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18"/>
          <p:cNvSpPr/>
          <p:nvPr/>
        </p:nvSpPr>
        <p:spPr>
          <a:xfrm>
            <a:off x="3867120" y="57387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19"/>
          <p:cNvSpPr/>
          <p:nvPr/>
        </p:nvSpPr>
        <p:spPr>
          <a:xfrm>
            <a:off x="3665520" y="543924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0"/>
          <p:cNvSpPr/>
          <p:nvPr/>
        </p:nvSpPr>
        <p:spPr>
          <a:xfrm>
            <a:off x="3862800" y="543924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21"/>
          <p:cNvSpPr/>
          <p:nvPr/>
        </p:nvSpPr>
        <p:spPr>
          <a:xfrm>
            <a:off x="4050360" y="57387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22"/>
          <p:cNvSpPr/>
          <p:nvPr/>
        </p:nvSpPr>
        <p:spPr>
          <a:xfrm>
            <a:off x="4247280" y="57387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CustomShape 23"/>
          <p:cNvSpPr/>
          <p:nvPr/>
        </p:nvSpPr>
        <p:spPr>
          <a:xfrm>
            <a:off x="4045680" y="543924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24"/>
          <p:cNvSpPr/>
          <p:nvPr/>
        </p:nvSpPr>
        <p:spPr>
          <a:xfrm>
            <a:off x="4242960" y="543924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CustomShape 25"/>
          <p:cNvSpPr/>
          <p:nvPr/>
        </p:nvSpPr>
        <p:spPr>
          <a:xfrm>
            <a:off x="4412880" y="57387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26"/>
          <p:cNvSpPr/>
          <p:nvPr/>
        </p:nvSpPr>
        <p:spPr>
          <a:xfrm>
            <a:off x="4610160" y="57387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27"/>
          <p:cNvSpPr/>
          <p:nvPr/>
        </p:nvSpPr>
        <p:spPr>
          <a:xfrm>
            <a:off x="4408560" y="543924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8"/>
          <p:cNvSpPr/>
          <p:nvPr/>
        </p:nvSpPr>
        <p:spPr>
          <a:xfrm>
            <a:off x="4605480" y="543924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29"/>
          <p:cNvSpPr/>
          <p:nvPr/>
        </p:nvSpPr>
        <p:spPr>
          <a:xfrm>
            <a:off x="4799160" y="57387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30"/>
          <p:cNvSpPr/>
          <p:nvPr/>
        </p:nvSpPr>
        <p:spPr>
          <a:xfrm>
            <a:off x="4996440" y="57387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31"/>
          <p:cNvSpPr/>
          <p:nvPr/>
        </p:nvSpPr>
        <p:spPr>
          <a:xfrm>
            <a:off x="4794840" y="543924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CustomShape 32"/>
          <p:cNvSpPr/>
          <p:nvPr/>
        </p:nvSpPr>
        <p:spPr>
          <a:xfrm>
            <a:off x="4991760" y="543924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8" name="CustomShape 33"/>
          <p:cNvSpPr/>
          <p:nvPr/>
        </p:nvSpPr>
        <p:spPr>
          <a:xfrm>
            <a:off x="3301920" y="403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34"/>
          <p:cNvSpPr/>
          <p:nvPr/>
        </p:nvSpPr>
        <p:spPr>
          <a:xfrm>
            <a:off x="3498840" y="403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35"/>
          <p:cNvSpPr/>
          <p:nvPr/>
        </p:nvSpPr>
        <p:spPr>
          <a:xfrm>
            <a:off x="3297600" y="37314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36"/>
          <p:cNvSpPr/>
          <p:nvPr/>
        </p:nvSpPr>
        <p:spPr>
          <a:xfrm>
            <a:off x="3494520" y="37314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37"/>
          <p:cNvSpPr/>
          <p:nvPr/>
        </p:nvSpPr>
        <p:spPr>
          <a:xfrm>
            <a:off x="3670200" y="403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38"/>
          <p:cNvSpPr/>
          <p:nvPr/>
        </p:nvSpPr>
        <p:spPr>
          <a:xfrm>
            <a:off x="3867120" y="403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39"/>
          <p:cNvSpPr/>
          <p:nvPr/>
        </p:nvSpPr>
        <p:spPr>
          <a:xfrm>
            <a:off x="3665520" y="37314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40"/>
          <p:cNvSpPr/>
          <p:nvPr/>
        </p:nvSpPr>
        <p:spPr>
          <a:xfrm>
            <a:off x="3862800" y="37314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41"/>
          <p:cNvSpPr/>
          <p:nvPr/>
        </p:nvSpPr>
        <p:spPr>
          <a:xfrm>
            <a:off x="4050360" y="403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42"/>
          <p:cNvSpPr/>
          <p:nvPr/>
        </p:nvSpPr>
        <p:spPr>
          <a:xfrm>
            <a:off x="4247280" y="403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43"/>
          <p:cNvSpPr/>
          <p:nvPr/>
        </p:nvSpPr>
        <p:spPr>
          <a:xfrm>
            <a:off x="4045680" y="37314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44"/>
          <p:cNvSpPr/>
          <p:nvPr/>
        </p:nvSpPr>
        <p:spPr>
          <a:xfrm>
            <a:off x="4242960" y="37314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45"/>
          <p:cNvSpPr/>
          <p:nvPr/>
        </p:nvSpPr>
        <p:spPr>
          <a:xfrm>
            <a:off x="4412880" y="403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46"/>
          <p:cNvSpPr/>
          <p:nvPr/>
        </p:nvSpPr>
        <p:spPr>
          <a:xfrm>
            <a:off x="4610160" y="403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47"/>
          <p:cNvSpPr/>
          <p:nvPr/>
        </p:nvSpPr>
        <p:spPr>
          <a:xfrm>
            <a:off x="4408560" y="37314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48"/>
          <p:cNvSpPr/>
          <p:nvPr/>
        </p:nvSpPr>
        <p:spPr>
          <a:xfrm>
            <a:off x="4605480" y="37314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49"/>
          <p:cNvSpPr/>
          <p:nvPr/>
        </p:nvSpPr>
        <p:spPr>
          <a:xfrm>
            <a:off x="4799160" y="403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50"/>
          <p:cNvSpPr/>
          <p:nvPr/>
        </p:nvSpPr>
        <p:spPr>
          <a:xfrm>
            <a:off x="4996440" y="403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51"/>
          <p:cNvSpPr/>
          <p:nvPr/>
        </p:nvSpPr>
        <p:spPr>
          <a:xfrm>
            <a:off x="4794840" y="37314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52"/>
          <p:cNvSpPr/>
          <p:nvPr/>
        </p:nvSpPr>
        <p:spPr>
          <a:xfrm>
            <a:off x="4991760" y="37314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53"/>
          <p:cNvSpPr/>
          <p:nvPr/>
        </p:nvSpPr>
        <p:spPr>
          <a:xfrm>
            <a:off x="3307320" y="2429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54"/>
          <p:cNvSpPr/>
          <p:nvPr/>
        </p:nvSpPr>
        <p:spPr>
          <a:xfrm>
            <a:off x="3504600" y="2429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55"/>
          <p:cNvSpPr/>
          <p:nvPr/>
        </p:nvSpPr>
        <p:spPr>
          <a:xfrm>
            <a:off x="3303000" y="212976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56"/>
          <p:cNvSpPr/>
          <p:nvPr/>
        </p:nvSpPr>
        <p:spPr>
          <a:xfrm>
            <a:off x="3499920" y="212976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57"/>
          <p:cNvSpPr/>
          <p:nvPr/>
        </p:nvSpPr>
        <p:spPr>
          <a:xfrm>
            <a:off x="3675600" y="2429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58"/>
          <p:cNvSpPr/>
          <p:nvPr/>
        </p:nvSpPr>
        <p:spPr>
          <a:xfrm>
            <a:off x="3872520" y="2429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59"/>
          <p:cNvSpPr/>
          <p:nvPr/>
        </p:nvSpPr>
        <p:spPr>
          <a:xfrm>
            <a:off x="3671280" y="212976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60"/>
          <p:cNvSpPr/>
          <p:nvPr/>
        </p:nvSpPr>
        <p:spPr>
          <a:xfrm>
            <a:off x="3868200" y="212976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61"/>
          <p:cNvSpPr/>
          <p:nvPr/>
        </p:nvSpPr>
        <p:spPr>
          <a:xfrm>
            <a:off x="4055760" y="2429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62"/>
          <p:cNvSpPr/>
          <p:nvPr/>
        </p:nvSpPr>
        <p:spPr>
          <a:xfrm>
            <a:off x="4252680" y="2429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63"/>
          <p:cNvSpPr/>
          <p:nvPr/>
        </p:nvSpPr>
        <p:spPr>
          <a:xfrm>
            <a:off x="4051080" y="212976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64"/>
          <p:cNvSpPr/>
          <p:nvPr/>
        </p:nvSpPr>
        <p:spPr>
          <a:xfrm>
            <a:off x="4248360" y="212976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65"/>
          <p:cNvSpPr/>
          <p:nvPr/>
        </p:nvSpPr>
        <p:spPr>
          <a:xfrm>
            <a:off x="4418640" y="2429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66"/>
          <p:cNvSpPr/>
          <p:nvPr/>
        </p:nvSpPr>
        <p:spPr>
          <a:xfrm>
            <a:off x="4615560" y="2429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67"/>
          <p:cNvSpPr/>
          <p:nvPr/>
        </p:nvSpPr>
        <p:spPr>
          <a:xfrm>
            <a:off x="4413960" y="212976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68"/>
          <p:cNvSpPr/>
          <p:nvPr/>
        </p:nvSpPr>
        <p:spPr>
          <a:xfrm>
            <a:off x="4610880" y="212976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69"/>
          <p:cNvSpPr/>
          <p:nvPr/>
        </p:nvSpPr>
        <p:spPr>
          <a:xfrm>
            <a:off x="4804920" y="2429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70"/>
          <p:cNvSpPr/>
          <p:nvPr/>
        </p:nvSpPr>
        <p:spPr>
          <a:xfrm>
            <a:off x="5001840" y="2429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6" name="CustomShape 71"/>
          <p:cNvSpPr/>
          <p:nvPr/>
        </p:nvSpPr>
        <p:spPr>
          <a:xfrm>
            <a:off x="4800240" y="212976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7" name="CustomShape 72"/>
          <p:cNvSpPr/>
          <p:nvPr/>
        </p:nvSpPr>
        <p:spPr>
          <a:xfrm>
            <a:off x="4997160" y="212976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8" name="Picture 2" descr=""/>
          <p:cNvPicPr/>
          <p:nvPr/>
        </p:nvPicPr>
        <p:blipFill>
          <a:blip r:embed="rId12"/>
          <a:stretch/>
        </p:blipFill>
        <p:spPr>
          <a:xfrm>
            <a:off x="1270080" y="19530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99" name="Picture 2" descr=""/>
          <p:cNvPicPr/>
          <p:nvPr/>
        </p:nvPicPr>
        <p:blipFill>
          <a:blip r:embed="rId13"/>
          <a:stretch/>
        </p:blipFill>
        <p:spPr>
          <a:xfrm>
            <a:off x="1221480" y="355356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900" name="Picture 2" descr=""/>
          <p:cNvPicPr/>
          <p:nvPr/>
        </p:nvPicPr>
        <p:blipFill>
          <a:blip r:embed="rId14"/>
          <a:stretch/>
        </p:blipFill>
        <p:spPr>
          <a:xfrm>
            <a:off x="1210680" y="529344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01" name="CustomShape 73"/>
          <p:cNvSpPr/>
          <p:nvPr/>
        </p:nvSpPr>
        <p:spPr>
          <a:xfrm>
            <a:off x="2207880" y="5138280"/>
            <a:ext cx="666000" cy="2577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merican Typewriter"/>
                <a:ea typeface="American Typewriter"/>
              </a:rPr>
              <a:t>PriFi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74"/>
          <p:cNvSpPr/>
          <p:nvPr/>
        </p:nvSpPr>
        <p:spPr>
          <a:xfrm>
            <a:off x="2236320" y="3398040"/>
            <a:ext cx="637560" cy="2577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merican Typewriter"/>
                <a:ea typeface="American Typewriter"/>
              </a:rPr>
              <a:t>PriFi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3" name="CustomShape 75"/>
          <p:cNvSpPr/>
          <p:nvPr/>
        </p:nvSpPr>
        <p:spPr>
          <a:xfrm>
            <a:off x="2269800" y="1903320"/>
            <a:ext cx="604080" cy="2577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merican Typewriter"/>
                <a:ea typeface="American Typewriter"/>
              </a:rPr>
              <a:t>PriFi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4" name="CustomShape 76"/>
          <p:cNvSpPr/>
          <p:nvPr/>
        </p:nvSpPr>
        <p:spPr>
          <a:xfrm>
            <a:off x="5787720" y="4227480"/>
            <a:ext cx="680040" cy="2577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merican Typewriter"/>
                <a:ea typeface="American Typewriter"/>
              </a:rPr>
              <a:t>PriFi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CustomShape 77"/>
          <p:cNvSpPr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Protection provided by PriFi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2" dur="indefinite" restart="never" nodeType="tmRoot">
          <p:childTnLst>
            <p:seq>
              <p:cTn id="953" dur="indefinite" nodeType="mainSeq">
                <p:childTnLst>
                  <p:par>
                    <p:cTn id="954" fill="hold">
                      <p:stCondLst>
                        <p:cond delay="indefinite"/>
                      </p:stCondLst>
                      <p:childTnLst>
                        <p:par>
                          <p:cTn id="955" fill="hold">
                            <p:stCondLst>
                              <p:cond delay="0"/>
                            </p:stCondLst>
                            <p:childTnLst>
                              <p:par>
                                <p:cTn id="9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2" fill="hold">
                      <p:stCondLst>
                        <p:cond delay="indefinite"/>
                      </p:stCondLst>
                      <p:childTnLst>
                        <p:par>
                          <p:cTn id="963" fill="hold">
                            <p:stCondLst>
                              <p:cond delay="0"/>
                            </p:stCondLst>
                            <p:childTnLst>
                              <p:par>
                                <p:cTn id="9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0" fill="hold">
                      <p:stCondLst>
                        <p:cond delay="indefinite"/>
                      </p:stCondLst>
                      <p:childTnLst>
                        <p:par>
                          <p:cTn id="971" fill="hold">
                            <p:stCondLst>
                              <p:cond delay="0"/>
                            </p:stCondLst>
                            <p:childTnLst>
                              <p:par>
                                <p:cTn id="9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4" fill="hold">
                      <p:stCondLst>
                        <p:cond delay="indefinite"/>
                      </p:stCondLst>
                      <p:childTnLst>
                        <p:par>
                          <p:cTn id="975" fill="hold">
                            <p:stCondLst>
                              <p:cond delay="0"/>
                            </p:stCondLst>
                            <p:childTnLst>
                              <p:par>
                                <p:cTn id="9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2" fill="hold">
                      <p:stCondLst>
                        <p:cond delay="indefinite"/>
                      </p:stCondLst>
                      <p:childTnLst>
                        <p:par>
                          <p:cTn id="983" fill="hold">
                            <p:stCondLst>
                              <p:cond delay="0"/>
                            </p:stCondLst>
                            <p:childTnLst>
                              <p:par>
                                <p:cTn id="9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0" fill="hold">
                      <p:stCondLst>
                        <p:cond delay="indefinite"/>
                      </p:stCondLst>
                      <p:childTnLst>
                        <p:par>
                          <p:cTn id="991" fill="hold">
                            <p:stCondLst>
                              <p:cond delay="0"/>
                            </p:stCondLst>
                            <p:childTnLst>
                              <p:par>
                                <p:cTn id="9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8" fill="hold">
                      <p:stCondLst>
                        <p:cond delay="indefinite"/>
                      </p:stCondLst>
                      <p:childTnLst>
                        <p:par>
                          <p:cTn id="999" fill="hold">
                            <p:stCondLst>
                              <p:cond delay="0"/>
                            </p:stCondLst>
                            <p:childTnLst>
                              <p:par>
                                <p:cTn id="10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6" fill="hold">
                      <p:stCondLst>
                        <p:cond delay="indefinite"/>
                      </p:stCondLst>
                      <p:childTnLst>
                        <p:par>
                          <p:cTn id="1007" fill="hold">
                            <p:stCondLst>
                              <p:cond delay="0"/>
                            </p:stCondLst>
                            <p:childTnLst>
                              <p:par>
                                <p:cTn id="10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0" fill="hold">
                      <p:stCondLst>
                        <p:cond delay="indefinite"/>
                      </p:stCondLst>
                      <p:childTnLst>
                        <p:par>
                          <p:cTn id="1011" fill="hold">
                            <p:stCondLst>
                              <p:cond delay="0"/>
                            </p:stCondLst>
                            <p:childTnLst>
                              <p:par>
                                <p:cTn id="10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8" fill="hold">
                      <p:stCondLst>
                        <p:cond delay="indefinite"/>
                      </p:stCondLst>
                      <p:childTnLst>
                        <p:par>
                          <p:cTn id="1019" fill="hold">
                            <p:stCondLst>
                              <p:cond delay="0"/>
                            </p:stCondLst>
                            <p:childTnLst>
                              <p:par>
                                <p:cTn id="10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6" fill="hold">
                      <p:stCondLst>
                        <p:cond delay="indefinite"/>
                      </p:stCondLst>
                      <p:childTnLst>
                        <p:par>
                          <p:cTn id="1027" fill="hold">
                            <p:stCondLst>
                              <p:cond delay="0"/>
                            </p:stCondLst>
                            <p:childTnLst>
                              <p:par>
                                <p:cTn id="10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4" fill="hold">
                      <p:stCondLst>
                        <p:cond delay="indefinite"/>
                      </p:stCondLst>
                      <p:childTnLst>
                        <p:par>
                          <p:cTn id="1035" fill="hold">
                            <p:stCondLst>
                              <p:cond delay="0"/>
                            </p:stCondLst>
                            <p:childTnLst>
                              <p:par>
                                <p:cTn id="10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2" fill="hold">
                      <p:stCondLst>
                        <p:cond delay="indefinite"/>
                      </p:stCondLst>
                      <p:childTnLst>
                        <p:par>
                          <p:cTn id="1043" fill="hold">
                            <p:stCondLst>
                              <p:cond delay="0"/>
                            </p:stCondLst>
                            <p:childTnLst>
                              <p:par>
                                <p:cTn id="10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0" fill="hold">
                      <p:stCondLst>
                        <p:cond delay="indefinite"/>
                      </p:stCondLst>
                      <p:childTnLst>
                        <p:par>
                          <p:cTn id="1051" fill="hold">
                            <p:stCondLst>
                              <p:cond delay="0"/>
                            </p:stCondLst>
                            <p:childTnLst>
                              <p:par>
                                <p:cTn id="10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8" fill="hold">
                      <p:stCondLst>
                        <p:cond delay="indefinite"/>
                      </p:stCondLst>
                      <p:childTnLst>
                        <p:par>
                          <p:cTn id="1059" fill="hold">
                            <p:stCondLst>
                              <p:cond delay="0"/>
                            </p:stCondLst>
                            <p:childTnLst>
                              <p:par>
                                <p:cTn id="10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2" fill="hold">
                      <p:stCondLst>
                        <p:cond delay="indefinite"/>
                      </p:stCondLst>
                      <p:childTnLst>
                        <p:par>
                          <p:cTn id="1063" fill="hold">
                            <p:stCondLst>
                              <p:cond delay="0"/>
                            </p:stCondLst>
                            <p:childTnLst>
                              <p:par>
                                <p:cTn id="10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0" fill="hold">
                      <p:stCondLst>
                        <p:cond delay="indefinite"/>
                      </p:stCondLst>
                      <p:childTnLst>
                        <p:par>
                          <p:cTn id="1071" fill="hold">
                            <p:stCondLst>
                              <p:cond delay="0"/>
                            </p:stCondLst>
                            <p:childTnLst>
                              <p:par>
                                <p:cTn id="10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8" fill="hold">
                      <p:stCondLst>
                        <p:cond delay="indefinite"/>
                      </p:stCondLst>
                      <p:childTnLst>
                        <p:par>
                          <p:cTn id="1079" fill="hold">
                            <p:stCondLst>
                              <p:cond delay="0"/>
                            </p:stCondLst>
                            <p:childTnLst>
                              <p:par>
                                <p:cTn id="10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6" fill="hold">
                      <p:stCondLst>
                        <p:cond delay="indefinite"/>
                      </p:stCondLst>
                      <p:childTnLst>
                        <p:par>
                          <p:cTn id="1087" fill="hold">
                            <p:stCondLst>
                              <p:cond delay="0"/>
                            </p:stCondLst>
                            <p:childTnLst>
                              <p:par>
                                <p:cTn id="10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4" fill="hold">
                      <p:stCondLst>
                        <p:cond delay="indefinite"/>
                      </p:stCondLst>
                      <p:childTnLst>
                        <p:par>
                          <p:cTn id="1095" fill="hold">
                            <p:stCondLst>
                              <p:cond delay="0"/>
                            </p:stCondLst>
                            <p:childTnLst>
                              <p:par>
                                <p:cTn id="10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2" fill="hold">
                      <p:stCondLst>
                        <p:cond delay="indefinite"/>
                      </p:stCondLst>
                      <p:childTnLst>
                        <p:par>
                          <p:cTn id="1103" fill="hold">
                            <p:stCondLst>
                              <p:cond delay="0"/>
                            </p:stCondLst>
                            <p:childTnLst>
                              <p:par>
                                <p:cTn id="1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0" fill="hold">
                      <p:stCondLst>
                        <p:cond delay="indefinite"/>
                      </p:stCondLst>
                      <p:childTnLst>
                        <p:par>
                          <p:cTn id="1111" fill="hold">
                            <p:stCondLst>
                              <p:cond delay="0"/>
                            </p:stCondLst>
                            <p:childTnLst>
                              <p:par>
                                <p:cTn id="11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8" fill="hold">
                      <p:stCondLst>
                        <p:cond delay="indefinite"/>
                      </p:stCondLst>
                      <p:childTnLst>
                        <p:par>
                          <p:cTn id="1119" fill="hold">
                            <p:stCondLst>
                              <p:cond delay="0"/>
                            </p:stCondLst>
                            <p:childTnLst>
                              <p:par>
                                <p:cTn id="11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6" fill="hold">
                      <p:stCondLst>
                        <p:cond delay="indefinite"/>
                      </p:stCondLst>
                      <p:childTnLst>
                        <p:par>
                          <p:cTn id="1127" fill="hold">
                            <p:stCondLst>
                              <p:cond delay="0"/>
                            </p:stCondLst>
                            <p:childTnLst>
                              <p:par>
                                <p:cTn id="11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Current Status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Development is in progress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Alpha version is available on Github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status is on </a:t>
            </a:r>
            <a:r>
              <a:rPr b="0" lang="en-US" sz="2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www.prifi.net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5" descr=""/>
          <p:cNvPicPr/>
          <p:nvPr/>
        </p:nvPicPr>
        <p:blipFill>
          <a:blip r:embed="rId1"/>
          <a:stretch/>
        </p:blipFill>
        <p:spPr>
          <a:xfrm>
            <a:off x="9352440" y="3728520"/>
            <a:ext cx="1079640" cy="907920"/>
          </a:xfrm>
          <a:prstGeom prst="rect">
            <a:avLst/>
          </a:prstGeom>
          <a:ln>
            <a:noFill/>
          </a:ln>
        </p:spPr>
      </p:pic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2524320" y="1187280"/>
            <a:ext cx="521640" cy="521640"/>
          </a:xfrm>
          <a:prstGeom prst="rect">
            <a:avLst/>
          </a:prstGeom>
          <a:ln>
            <a:noFill/>
          </a:ln>
        </p:spPr>
      </p:pic>
      <p:pic>
        <p:nvPicPr>
          <p:cNvPr id="166" name="Picture 4" descr=""/>
          <p:cNvPicPr/>
          <p:nvPr/>
        </p:nvPicPr>
        <p:blipFill>
          <a:blip r:embed="rId3"/>
          <a:stretch/>
        </p:blipFill>
        <p:spPr>
          <a:xfrm>
            <a:off x="2342160" y="2535120"/>
            <a:ext cx="886320" cy="886320"/>
          </a:xfrm>
          <a:prstGeom prst="rect">
            <a:avLst/>
          </a:prstGeom>
          <a:ln>
            <a:noFill/>
          </a:ln>
        </p:spPr>
      </p:pic>
      <p:pic>
        <p:nvPicPr>
          <p:cNvPr id="167" name="Picture 4" descr=""/>
          <p:cNvPicPr/>
          <p:nvPr/>
        </p:nvPicPr>
        <p:blipFill>
          <a:blip r:embed="rId4"/>
          <a:stretch/>
        </p:blipFill>
        <p:spPr>
          <a:xfrm>
            <a:off x="2284920" y="4014000"/>
            <a:ext cx="886320" cy="88632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3826080" y="1450080"/>
            <a:ext cx="96840" cy="11556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4007520" y="1312200"/>
            <a:ext cx="96840" cy="25344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3"/>
          <p:cNvSpPr/>
          <p:nvPr/>
        </p:nvSpPr>
        <p:spPr>
          <a:xfrm>
            <a:off x="4222440" y="1312200"/>
            <a:ext cx="96840" cy="25344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4"/>
          <p:cNvSpPr/>
          <p:nvPr/>
        </p:nvSpPr>
        <p:spPr>
          <a:xfrm>
            <a:off x="4434840" y="1450080"/>
            <a:ext cx="96840" cy="11556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>
            <a:off x="3992760" y="29044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6"/>
          <p:cNvSpPr/>
          <p:nvPr/>
        </p:nvSpPr>
        <p:spPr>
          <a:xfrm>
            <a:off x="4151520" y="29044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>
            <a:off x="4310280" y="29044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"/>
          <p:cNvSpPr/>
          <p:nvPr/>
        </p:nvSpPr>
        <p:spPr>
          <a:xfrm>
            <a:off x="4628160" y="29044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4786920" y="29044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0"/>
          <p:cNvSpPr/>
          <p:nvPr/>
        </p:nvSpPr>
        <p:spPr>
          <a:xfrm>
            <a:off x="4946040" y="29044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3833640" y="2989440"/>
            <a:ext cx="96840" cy="1155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4480200" y="2986920"/>
            <a:ext cx="96840" cy="1155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4763160" y="1450080"/>
            <a:ext cx="96840" cy="11556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5113800" y="2904480"/>
            <a:ext cx="10980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5431680" y="29044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5590440" y="29044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5284440" y="2986920"/>
            <a:ext cx="96840" cy="1155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3841560" y="4304520"/>
            <a:ext cx="8496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4000320" y="44200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4159080" y="4304520"/>
            <a:ext cx="9000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>
            <a:off x="4318200" y="44200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>
            <a:off x="4476960" y="4304520"/>
            <a:ext cx="10188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3"/>
          <p:cNvSpPr/>
          <p:nvPr/>
        </p:nvSpPr>
        <p:spPr>
          <a:xfrm>
            <a:off x="4635720" y="44200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4"/>
          <p:cNvSpPr/>
          <p:nvPr/>
        </p:nvSpPr>
        <p:spPr>
          <a:xfrm>
            <a:off x="4794840" y="4304520"/>
            <a:ext cx="9000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5"/>
          <p:cNvSpPr/>
          <p:nvPr/>
        </p:nvSpPr>
        <p:spPr>
          <a:xfrm>
            <a:off x="4953600" y="44200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6"/>
          <p:cNvSpPr/>
          <p:nvPr/>
        </p:nvSpPr>
        <p:spPr>
          <a:xfrm>
            <a:off x="5121720" y="4304520"/>
            <a:ext cx="10188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7"/>
          <p:cNvSpPr/>
          <p:nvPr/>
        </p:nvSpPr>
        <p:spPr>
          <a:xfrm>
            <a:off x="5280480" y="44200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8"/>
          <p:cNvSpPr/>
          <p:nvPr/>
        </p:nvSpPr>
        <p:spPr>
          <a:xfrm>
            <a:off x="5439240" y="4304520"/>
            <a:ext cx="9000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9"/>
          <p:cNvSpPr/>
          <p:nvPr/>
        </p:nvSpPr>
        <p:spPr>
          <a:xfrm>
            <a:off x="5598360" y="44200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0"/>
          <p:cNvSpPr/>
          <p:nvPr/>
        </p:nvSpPr>
        <p:spPr>
          <a:xfrm>
            <a:off x="5832000" y="1442880"/>
            <a:ext cx="1120680" cy="130104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8" name="CustomShape 31"/>
          <p:cNvSpPr/>
          <p:nvPr/>
        </p:nvSpPr>
        <p:spPr>
          <a:xfrm flipV="1">
            <a:off x="5790600" y="2986200"/>
            <a:ext cx="84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9" name="CustomShape 32"/>
          <p:cNvSpPr/>
          <p:nvPr/>
        </p:nvSpPr>
        <p:spPr>
          <a:xfrm rot="5400000">
            <a:off x="5762880" y="3272400"/>
            <a:ext cx="1233000" cy="114696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00" name="Picture 71" descr=""/>
          <p:cNvPicPr/>
          <p:nvPr/>
        </p:nvPicPr>
        <p:blipFill>
          <a:blip r:embed="rId5"/>
          <a:stretch/>
        </p:blipFill>
        <p:spPr>
          <a:xfrm>
            <a:off x="6842520" y="2782800"/>
            <a:ext cx="189000" cy="171360"/>
          </a:xfrm>
          <a:prstGeom prst="rect">
            <a:avLst/>
          </a:prstGeom>
          <a:ln>
            <a:noFill/>
          </a:ln>
        </p:spPr>
      </p:pic>
      <p:pic>
        <p:nvPicPr>
          <p:cNvPr id="201" name="Picture 12" descr=""/>
          <p:cNvPicPr/>
          <p:nvPr/>
        </p:nvPicPr>
        <p:blipFill>
          <a:blip r:embed="rId6"/>
          <a:stretch/>
        </p:blipFill>
        <p:spPr>
          <a:xfrm>
            <a:off x="8238960" y="17092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02" name="Picture 22" descr=""/>
          <p:cNvPicPr/>
          <p:nvPr/>
        </p:nvPicPr>
        <p:blipFill>
          <a:blip r:embed="rId7"/>
          <a:stretch/>
        </p:blipFill>
        <p:spPr>
          <a:xfrm>
            <a:off x="6634440" y="2743920"/>
            <a:ext cx="637200" cy="485280"/>
          </a:xfrm>
          <a:prstGeom prst="rect">
            <a:avLst/>
          </a:prstGeom>
          <a:ln>
            <a:noFill/>
          </a:ln>
        </p:spPr>
      </p:pic>
      <p:sp>
        <p:nvSpPr>
          <p:cNvPr id="203" name="CustomShape 33"/>
          <p:cNvSpPr/>
          <p:nvPr/>
        </p:nvSpPr>
        <p:spPr>
          <a:xfrm flipV="1">
            <a:off x="7272000" y="2625120"/>
            <a:ext cx="1424520" cy="361440"/>
          </a:xfrm>
          <a:prstGeom prst="bentConnector2">
            <a:avLst/>
          </a:prstGeom>
          <a:noFill/>
          <a:ln w="41400"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Picture 32" descr=""/>
          <p:cNvPicPr/>
          <p:nvPr/>
        </p:nvPicPr>
        <p:blipFill>
          <a:blip r:embed="rId8"/>
          <a:stretch/>
        </p:blipFill>
        <p:spPr>
          <a:xfrm>
            <a:off x="9918360" y="759960"/>
            <a:ext cx="417600" cy="423720"/>
          </a:xfrm>
          <a:prstGeom prst="rect">
            <a:avLst/>
          </a:prstGeom>
          <a:ln>
            <a:noFill/>
          </a:ln>
        </p:spPr>
      </p:pic>
      <p:sp>
        <p:nvSpPr>
          <p:cNvPr id="205" name="CustomShape 34"/>
          <p:cNvSpPr/>
          <p:nvPr/>
        </p:nvSpPr>
        <p:spPr>
          <a:xfrm flipV="1">
            <a:off x="8696520" y="1199160"/>
            <a:ext cx="816480" cy="50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35"/>
          <p:cNvSpPr/>
          <p:nvPr/>
        </p:nvSpPr>
        <p:spPr>
          <a:xfrm flipV="1">
            <a:off x="8696520" y="1162080"/>
            <a:ext cx="186480" cy="5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36"/>
          <p:cNvSpPr/>
          <p:nvPr/>
        </p:nvSpPr>
        <p:spPr>
          <a:xfrm flipV="1">
            <a:off x="8696520" y="1182960"/>
            <a:ext cx="1430280" cy="52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Picture 36" descr=""/>
          <p:cNvPicPr/>
          <p:nvPr/>
        </p:nvPicPr>
        <p:blipFill>
          <a:blip r:embed="rId9"/>
          <a:stretch/>
        </p:blipFill>
        <p:spPr>
          <a:xfrm>
            <a:off x="1629720" y="1066320"/>
            <a:ext cx="588600" cy="588600"/>
          </a:xfrm>
          <a:prstGeom prst="rect">
            <a:avLst/>
          </a:prstGeom>
          <a:ln>
            <a:noFill/>
          </a:ln>
        </p:spPr>
      </p:pic>
      <p:pic>
        <p:nvPicPr>
          <p:cNvPr id="209" name="Picture 38" descr=""/>
          <p:cNvPicPr/>
          <p:nvPr/>
        </p:nvPicPr>
        <p:blipFill>
          <a:blip r:embed="rId10"/>
          <a:stretch/>
        </p:blipFill>
        <p:spPr>
          <a:xfrm>
            <a:off x="1631160" y="2503440"/>
            <a:ext cx="583920" cy="729360"/>
          </a:xfrm>
          <a:prstGeom prst="rect">
            <a:avLst/>
          </a:prstGeom>
          <a:ln>
            <a:noFill/>
          </a:ln>
        </p:spPr>
      </p:pic>
      <p:pic>
        <p:nvPicPr>
          <p:cNvPr id="210" name="Picture 42" descr=""/>
          <p:cNvPicPr/>
          <p:nvPr/>
        </p:nvPicPr>
        <p:blipFill>
          <a:blip r:embed="rId11"/>
          <a:stretch/>
        </p:blipFill>
        <p:spPr>
          <a:xfrm>
            <a:off x="1629720" y="3990600"/>
            <a:ext cx="584280" cy="779040"/>
          </a:xfrm>
          <a:prstGeom prst="rect">
            <a:avLst/>
          </a:prstGeom>
          <a:ln>
            <a:noFill/>
          </a:ln>
        </p:spPr>
      </p:pic>
      <p:sp>
        <p:nvSpPr>
          <p:cNvPr id="211" name="CustomShape 37"/>
          <p:cNvSpPr/>
          <p:nvPr/>
        </p:nvSpPr>
        <p:spPr>
          <a:xfrm>
            <a:off x="1416240" y="1718640"/>
            <a:ext cx="1808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Alice reading the news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38"/>
          <p:cNvSpPr/>
          <p:nvPr/>
        </p:nvSpPr>
        <p:spPr>
          <a:xfrm>
            <a:off x="1551240" y="3338280"/>
            <a:ext cx="1756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Bob watching a video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9"/>
          <p:cNvSpPr/>
          <p:nvPr/>
        </p:nvSpPr>
        <p:spPr>
          <a:xfrm>
            <a:off x="1239120" y="4887720"/>
            <a:ext cx="2380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Charlie in videoconference call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46" descr=""/>
          <p:cNvPicPr/>
          <p:nvPr/>
        </p:nvPicPr>
        <p:blipFill>
          <a:blip r:embed="rId12"/>
          <a:stretch/>
        </p:blipFill>
        <p:spPr>
          <a:xfrm>
            <a:off x="8645040" y="684360"/>
            <a:ext cx="477000" cy="47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5" name="Picture 2" descr=""/>
          <p:cNvPicPr/>
          <p:nvPr/>
        </p:nvPicPr>
        <p:blipFill>
          <a:blip r:embed="rId13"/>
          <a:stretch/>
        </p:blipFill>
        <p:spPr>
          <a:xfrm>
            <a:off x="8457840" y="4446720"/>
            <a:ext cx="689400" cy="689400"/>
          </a:xfrm>
          <a:prstGeom prst="rect">
            <a:avLst/>
          </a:prstGeom>
          <a:ln>
            <a:noFill/>
          </a:ln>
        </p:spPr>
      </p:pic>
      <p:sp>
        <p:nvSpPr>
          <p:cNvPr id="216" name="CustomShape 40"/>
          <p:cNvSpPr/>
          <p:nvPr/>
        </p:nvSpPr>
        <p:spPr>
          <a:xfrm>
            <a:off x="8204040" y="5136120"/>
            <a:ext cx="1167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Eavesdropper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1"/>
          <p:cNvSpPr/>
          <p:nvPr/>
        </p:nvSpPr>
        <p:spPr>
          <a:xfrm>
            <a:off x="7570080" y="1998360"/>
            <a:ext cx="761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4"/>
          <a:stretch/>
        </p:blipFill>
        <p:spPr>
          <a:xfrm>
            <a:off x="9248400" y="668880"/>
            <a:ext cx="529560" cy="529560"/>
          </a:xfrm>
          <a:prstGeom prst="rect">
            <a:avLst/>
          </a:prstGeom>
          <a:ln>
            <a:noFill/>
          </a:ln>
        </p:spPr>
      </p:pic>
      <p:sp>
        <p:nvSpPr>
          <p:cNvPr id="219" name="CustomShape 42"/>
          <p:cNvSpPr/>
          <p:nvPr/>
        </p:nvSpPr>
        <p:spPr>
          <a:xfrm>
            <a:off x="5094000" y="1312200"/>
            <a:ext cx="96840" cy="25344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43"/>
          <p:cNvSpPr/>
          <p:nvPr/>
        </p:nvSpPr>
        <p:spPr>
          <a:xfrm>
            <a:off x="5308920" y="1312200"/>
            <a:ext cx="96840" cy="25344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44"/>
          <p:cNvSpPr/>
          <p:nvPr/>
        </p:nvSpPr>
        <p:spPr>
          <a:xfrm>
            <a:off x="5606280" y="1320840"/>
            <a:ext cx="96840" cy="25344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45"/>
          <p:cNvSpPr/>
          <p:nvPr/>
        </p:nvSpPr>
        <p:spPr>
          <a:xfrm flipV="1">
            <a:off x="3046680" y="1442880"/>
            <a:ext cx="64008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3" name="CustomShape 46"/>
          <p:cNvSpPr/>
          <p:nvPr/>
        </p:nvSpPr>
        <p:spPr>
          <a:xfrm>
            <a:off x="3228840" y="2978640"/>
            <a:ext cx="41616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4" name="CustomShape 47"/>
          <p:cNvSpPr/>
          <p:nvPr/>
        </p:nvSpPr>
        <p:spPr>
          <a:xfrm>
            <a:off x="3171600" y="4457160"/>
            <a:ext cx="48888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25" name="Picture 6" descr=""/>
          <p:cNvPicPr/>
          <p:nvPr/>
        </p:nvPicPr>
        <p:blipFill>
          <a:blip r:embed="rId15"/>
          <a:stretch/>
        </p:blipFill>
        <p:spPr>
          <a:xfrm>
            <a:off x="6260400" y="4505400"/>
            <a:ext cx="2205360" cy="1633680"/>
          </a:xfrm>
          <a:prstGeom prst="rect">
            <a:avLst/>
          </a:prstGeom>
          <a:ln>
            <a:noFill/>
          </a:ln>
        </p:spPr>
      </p:pic>
      <p:pic>
        <p:nvPicPr>
          <p:cNvPr id="226" name="Picture 6" descr=""/>
          <p:cNvPicPr/>
          <p:nvPr/>
        </p:nvPicPr>
        <p:blipFill>
          <a:blip r:embed="rId16"/>
          <a:stretch/>
        </p:blipFill>
        <p:spPr>
          <a:xfrm>
            <a:off x="9419040" y="5099400"/>
            <a:ext cx="946080" cy="1152360"/>
          </a:xfrm>
          <a:prstGeom prst="rect">
            <a:avLst/>
          </a:prstGeom>
          <a:ln>
            <a:noFill/>
          </a:ln>
        </p:spPr>
      </p:pic>
      <p:sp>
        <p:nvSpPr>
          <p:cNvPr id="227" name="CustomShape 48"/>
          <p:cNvSpPr/>
          <p:nvPr/>
        </p:nvSpPr>
        <p:spPr>
          <a:xfrm>
            <a:off x="9768960" y="4643640"/>
            <a:ext cx="299160" cy="397800"/>
          </a:xfrm>
          <a:prstGeom prst="downArrow">
            <a:avLst>
              <a:gd name="adj1" fmla="val 50000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9"/>
          <p:cNvSpPr/>
          <p:nvPr/>
        </p:nvSpPr>
        <p:spPr>
          <a:xfrm>
            <a:off x="10341000" y="5070960"/>
            <a:ext cx="478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!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50"/>
          <p:cNvSpPr/>
          <p:nvPr/>
        </p:nvSpPr>
        <p:spPr>
          <a:xfrm>
            <a:off x="3686760" y="1224720"/>
            <a:ext cx="2144880" cy="435600"/>
          </a:xfrm>
          <a:prstGeom prst="rect">
            <a:avLst/>
          </a:prstGeom>
          <a:noFill/>
          <a:ln w="255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0" name="Picture 18" descr=""/>
          <p:cNvPicPr/>
          <p:nvPr/>
        </p:nvPicPr>
        <p:blipFill>
          <a:blip r:embed="rId17"/>
          <a:stretch/>
        </p:blipFill>
        <p:spPr>
          <a:xfrm>
            <a:off x="3555000" y="1523880"/>
            <a:ext cx="253440" cy="253440"/>
          </a:xfrm>
          <a:prstGeom prst="rect">
            <a:avLst/>
          </a:prstGeom>
          <a:ln>
            <a:noFill/>
          </a:ln>
        </p:spPr>
      </p:pic>
      <p:sp>
        <p:nvSpPr>
          <p:cNvPr id="231" name="CustomShape 51"/>
          <p:cNvSpPr/>
          <p:nvPr/>
        </p:nvSpPr>
        <p:spPr>
          <a:xfrm>
            <a:off x="3645360" y="2769120"/>
            <a:ext cx="2144880" cy="435600"/>
          </a:xfrm>
          <a:prstGeom prst="rect">
            <a:avLst/>
          </a:prstGeom>
          <a:noFill/>
          <a:ln w="255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52"/>
          <p:cNvSpPr/>
          <p:nvPr/>
        </p:nvSpPr>
        <p:spPr>
          <a:xfrm>
            <a:off x="3660480" y="4245120"/>
            <a:ext cx="2144880" cy="435600"/>
          </a:xfrm>
          <a:prstGeom prst="rect">
            <a:avLst/>
          </a:prstGeom>
          <a:noFill/>
          <a:ln w="255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3" name="Picture 18" descr=""/>
          <p:cNvPicPr/>
          <p:nvPr/>
        </p:nvPicPr>
        <p:blipFill>
          <a:blip r:embed="rId18"/>
          <a:stretch/>
        </p:blipFill>
        <p:spPr>
          <a:xfrm>
            <a:off x="3554640" y="3044160"/>
            <a:ext cx="253440" cy="253440"/>
          </a:xfrm>
          <a:prstGeom prst="rect">
            <a:avLst/>
          </a:prstGeom>
          <a:ln>
            <a:noFill/>
          </a:ln>
        </p:spPr>
      </p:pic>
      <p:pic>
        <p:nvPicPr>
          <p:cNvPr id="234" name="Picture 18" descr=""/>
          <p:cNvPicPr/>
          <p:nvPr/>
        </p:nvPicPr>
        <p:blipFill>
          <a:blip r:embed="rId19"/>
          <a:stretch/>
        </p:blipFill>
        <p:spPr>
          <a:xfrm>
            <a:off x="3554280" y="4575960"/>
            <a:ext cx="253440" cy="253440"/>
          </a:xfrm>
          <a:prstGeom prst="rect">
            <a:avLst/>
          </a:prstGeom>
          <a:ln>
            <a:noFill/>
          </a:ln>
        </p:spPr>
      </p:pic>
      <p:pic>
        <p:nvPicPr>
          <p:cNvPr id="235" name="Picture 20" descr=""/>
          <p:cNvPicPr/>
          <p:nvPr/>
        </p:nvPicPr>
        <p:blipFill>
          <a:blip r:embed="rId20"/>
          <a:stretch/>
        </p:blipFill>
        <p:spPr>
          <a:xfrm>
            <a:off x="8553600" y="4478760"/>
            <a:ext cx="487080" cy="487080"/>
          </a:xfrm>
          <a:prstGeom prst="rect">
            <a:avLst/>
          </a:prstGeom>
          <a:ln>
            <a:noFill/>
          </a:ln>
        </p:spPr>
      </p:pic>
      <p:sp>
        <p:nvSpPr>
          <p:cNvPr id="236" name="CustomShape 53"/>
          <p:cNvSpPr/>
          <p:nvPr/>
        </p:nvSpPr>
        <p:spPr>
          <a:xfrm>
            <a:off x="5528880" y="1998360"/>
            <a:ext cx="3511800" cy="172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54"/>
          <p:cNvSpPr/>
          <p:nvPr/>
        </p:nvSpPr>
        <p:spPr>
          <a:xfrm>
            <a:off x="5703480" y="3297960"/>
            <a:ext cx="3337200" cy="71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5"/>
          <p:cNvSpPr/>
          <p:nvPr/>
        </p:nvSpPr>
        <p:spPr>
          <a:xfrm>
            <a:off x="5703480" y="4245120"/>
            <a:ext cx="333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9" name="Picture 4" descr=""/>
          <p:cNvPicPr/>
          <p:nvPr/>
        </p:nvPicPr>
        <p:blipFill>
          <a:blip r:embed="rId21"/>
          <a:stretch/>
        </p:blipFill>
        <p:spPr>
          <a:xfrm>
            <a:off x="9680760" y="4001760"/>
            <a:ext cx="422640" cy="50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path" presetID="1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9" descr=""/>
          <p:cNvPicPr/>
          <p:nvPr/>
        </p:nvPicPr>
        <p:blipFill>
          <a:blip r:embed="rId1"/>
          <a:stretch/>
        </p:blipFill>
        <p:spPr>
          <a:xfrm>
            <a:off x="9330120" y="3727080"/>
            <a:ext cx="1086120" cy="888120"/>
          </a:xfrm>
          <a:prstGeom prst="rect">
            <a:avLst/>
          </a:prstGeom>
          <a:ln>
            <a:noFill/>
          </a:ln>
        </p:spPr>
      </p:pic>
      <p:pic>
        <p:nvPicPr>
          <p:cNvPr id="241" name="Picture 2" descr=""/>
          <p:cNvPicPr/>
          <p:nvPr/>
        </p:nvPicPr>
        <p:blipFill>
          <a:blip r:embed="rId2"/>
          <a:stretch/>
        </p:blipFill>
        <p:spPr>
          <a:xfrm>
            <a:off x="2505240" y="1206360"/>
            <a:ext cx="521640" cy="521640"/>
          </a:xfrm>
          <a:prstGeom prst="rect">
            <a:avLst/>
          </a:prstGeom>
          <a:ln>
            <a:noFill/>
          </a:ln>
        </p:spPr>
      </p:pic>
      <p:pic>
        <p:nvPicPr>
          <p:cNvPr id="242" name="Picture 4" descr=""/>
          <p:cNvPicPr/>
          <p:nvPr/>
        </p:nvPicPr>
        <p:blipFill>
          <a:blip r:embed="rId3"/>
          <a:stretch/>
        </p:blipFill>
        <p:spPr>
          <a:xfrm>
            <a:off x="2323440" y="2554200"/>
            <a:ext cx="886320" cy="886320"/>
          </a:xfrm>
          <a:prstGeom prst="rect">
            <a:avLst/>
          </a:prstGeom>
          <a:ln>
            <a:noFill/>
          </a:ln>
        </p:spPr>
      </p:pic>
      <p:pic>
        <p:nvPicPr>
          <p:cNvPr id="243" name="Picture 4" descr=""/>
          <p:cNvPicPr/>
          <p:nvPr/>
        </p:nvPicPr>
        <p:blipFill>
          <a:blip r:embed="rId4"/>
          <a:stretch/>
        </p:blipFill>
        <p:spPr>
          <a:xfrm>
            <a:off x="2265840" y="4033080"/>
            <a:ext cx="886320" cy="88632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5813280" y="1461960"/>
            <a:ext cx="1120680" cy="130104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5" name="CustomShape 2"/>
          <p:cNvSpPr/>
          <p:nvPr/>
        </p:nvSpPr>
        <p:spPr>
          <a:xfrm flipV="1">
            <a:off x="5771520" y="3005280"/>
            <a:ext cx="84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6" name="CustomShape 3"/>
          <p:cNvSpPr/>
          <p:nvPr/>
        </p:nvSpPr>
        <p:spPr>
          <a:xfrm rot="5400000">
            <a:off x="5744160" y="3291480"/>
            <a:ext cx="1233000" cy="114696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47" name="Picture 71" descr=""/>
          <p:cNvPicPr/>
          <p:nvPr/>
        </p:nvPicPr>
        <p:blipFill>
          <a:blip r:embed="rId5"/>
          <a:stretch/>
        </p:blipFill>
        <p:spPr>
          <a:xfrm>
            <a:off x="6823440" y="2801520"/>
            <a:ext cx="189000" cy="171360"/>
          </a:xfrm>
          <a:prstGeom prst="rect">
            <a:avLst/>
          </a:prstGeom>
          <a:ln>
            <a:noFill/>
          </a:ln>
        </p:spPr>
      </p:pic>
      <p:pic>
        <p:nvPicPr>
          <p:cNvPr id="248" name="Picture 12" descr=""/>
          <p:cNvPicPr/>
          <p:nvPr/>
        </p:nvPicPr>
        <p:blipFill>
          <a:blip r:embed="rId6"/>
          <a:stretch/>
        </p:blipFill>
        <p:spPr>
          <a:xfrm>
            <a:off x="8219880" y="172836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9" name="Picture 22" descr=""/>
          <p:cNvPicPr/>
          <p:nvPr/>
        </p:nvPicPr>
        <p:blipFill>
          <a:blip r:embed="rId7"/>
          <a:stretch/>
        </p:blipFill>
        <p:spPr>
          <a:xfrm>
            <a:off x="6615360" y="2763000"/>
            <a:ext cx="637200" cy="48528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 flipV="1">
            <a:off x="7252920" y="2644200"/>
            <a:ext cx="1424520" cy="361440"/>
          </a:xfrm>
          <a:prstGeom prst="bentConnector2">
            <a:avLst/>
          </a:prstGeom>
          <a:noFill/>
          <a:ln w="41400"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1" name="Picture 32" descr=""/>
          <p:cNvPicPr/>
          <p:nvPr/>
        </p:nvPicPr>
        <p:blipFill>
          <a:blip r:embed="rId8"/>
          <a:stretch/>
        </p:blipFill>
        <p:spPr>
          <a:xfrm>
            <a:off x="9899640" y="779040"/>
            <a:ext cx="417600" cy="423720"/>
          </a:xfrm>
          <a:prstGeom prst="rect">
            <a:avLst/>
          </a:prstGeom>
          <a:ln>
            <a:noFill/>
          </a:ln>
        </p:spPr>
      </p:pic>
      <p:sp>
        <p:nvSpPr>
          <p:cNvPr id="252" name="CustomShape 5"/>
          <p:cNvSpPr/>
          <p:nvPr/>
        </p:nvSpPr>
        <p:spPr>
          <a:xfrm flipV="1">
            <a:off x="8677800" y="1218240"/>
            <a:ext cx="816480" cy="50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6"/>
          <p:cNvSpPr/>
          <p:nvPr/>
        </p:nvSpPr>
        <p:spPr>
          <a:xfrm flipV="1">
            <a:off x="8677800" y="1180800"/>
            <a:ext cx="186480" cy="5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7"/>
          <p:cNvSpPr/>
          <p:nvPr/>
        </p:nvSpPr>
        <p:spPr>
          <a:xfrm flipV="1">
            <a:off x="8677800" y="1202040"/>
            <a:ext cx="1430280" cy="52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5" name="Picture 36" descr=""/>
          <p:cNvPicPr/>
          <p:nvPr/>
        </p:nvPicPr>
        <p:blipFill>
          <a:blip r:embed="rId9"/>
          <a:stretch/>
        </p:blipFill>
        <p:spPr>
          <a:xfrm>
            <a:off x="1610640" y="1085400"/>
            <a:ext cx="588600" cy="588600"/>
          </a:xfrm>
          <a:prstGeom prst="rect">
            <a:avLst/>
          </a:prstGeom>
          <a:ln>
            <a:noFill/>
          </a:ln>
        </p:spPr>
      </p:pic>
      <p:pic>
        <p:nvPicPr>
          <p:cNvPr id="256" name="Picture 38" descr=""/>
          <p:cNvPicPr/>
          <p:nvPr/>
        </p:nvPicPr>
        <p:blipFill>
          <a:blip r:embed="rId10"/>
          <a:stretch/>
        </p:blipFill>
        <p:spPr>
          <a:xfrm>
            <a:off x="1612080" y="2522520"/>
            <a:ext cx="583920" cy="729360"/>
          </a:xfrm>
          <a:prstGeom prst="rect">
            <a:avLst/>
          </a:prstGeom>
          <a:ln>
            <a:noFill/>
          </a:ln>
        </p:spPr>
      </p:pic>
      <p:pic>
        <p:nvPicPr>
          <p:cNvPr id="257" name="Picture 42" descr=""/>
          <p:cNvPicPr/>
          <p:nvPr/>
        </p:nvPicPr>
        <p:blipFill>
          <a:blip r:embed="rId11"/>
          <a:stretch/>
        </p:blipFill>
        <p:spPr>
          <a:xfrm>
            <a:off x="1610640" y="4009680"/>
            <a:ext cx="584280" cy="779040"/>
          </a:xfrm>
          <a:prstGeom prst="rect">
            <a:avLst/>
          </a:prstGeom>
          <a:ln>
            <a:noFill/>
          </a:ln>
        </p:spPr>
      </p:pic>
      <p:sp>
        <p:nvSpPr>
          <p:cNvPr id="258" name="CustomShape 8"/>
          <p:cNvSpPr/>
          <p:nvPr/>
        </p:nvSpPr>
        <p:spPr>
          <a:xfrm>
            <a:off x="1636560" y="1642320"/>
            <a:ext cx="5299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9"/>
          <p:cNvSpPr/>
          <p:nvPr/>
        </p:nvSpPr>
        <p:spPr>
          <a:xfrm>
            <a:off x="1643400" y="3215160"/>
            <a:ext cx="466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10"/>
          <p:cNvSpPr/>
          <p:nvPr/>
        </p:nvSpPr>
        <p:spPr>
          <a:xfrm>
            <a:off x="1535400" y="4810680"/>
            <a:ext cx="6868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Charlie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Picture 46" descr=""/>
          <p:cNvPicPr/>
          <p:nvPr/>
        </p:nvPicPr>
        <p:blipFill>
          <a:blip r:embed="rId12"/>
          <a:stretch/>
        </p:blipFill>
        <p:spPr>
          <a:xfrm>
            <a:off x="8625960" y="703440"/>
            <a:ext cx="477000" cy="47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2" name="Picture 2" descr=""/>
          <p:cNvPicPr/>
          <p:nvPr/>
        </p:nvPicPr>
        <p:blipFill>
          <a:blip r:embed="rId13"/>
          <a:stretch/>
        </p:blipFill>
        <p:spPr>
          <a:xfrm>
            <a:off x="8439120" y="4465800"/>
            <a:ext cx="689400" cy="689400"/>
          </a:xfrm>
          <a:prstGeom prst="rect">
            <a:avLst/>
          </a:prstGeom>
          <a:ln>
            <a:noFill/>
          </a:ln>
        </p:spPr>
      </p:pic>
      <p:sp>
        <p:nvSpPr>
          <p:cNvPr id="263" name="CustomShape 11"/>
          <p:cNvSpPr/>
          <p:nvPr/>
        </p:nvSpPr>
        <p:spPr>
          <a:xfrm>
            <a:off x="8185320" y="5155200"/>
            <a:ext cx="1167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Eavesdropper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12"/>
          <p:cNvSpPr/>
          <p:nvPr/>
        </p:nvSpPr>
        <p:spPr>
          <a:xfrm>
            <a:off x="7551000" y="2017440"/>
            <a:ext cx="761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 descr=""/>
          <p:cNvPicPr/>
          <p:nvPr/>
        </p:nvPicPr>
        <p:blipFill>
          <a:blip r:embed="rId14"/>
          <a:stretch/>
        </p:blipFill>
        <p:spPr>
          <a:xfrm>
            <a:off x="9229320" y="687960"/>
            <a:ext cx="529560" cy="529560"/>
          </a:xfrm>
          <a:prstGeom prst="rect">
            <a:avLst/>
          </a:prstGeom>
          <a:ln>
            <a:noFill/>
          </a:ln>
        </p:spPr>
      </p:pic>
      <p:sp>
        <p:nvSpPr>
          <p:cNvPr id="266" name="CustomShape 13"/>
          <p:cNvSpPr/>
          <p:nvPr/>
        </p:nvSpPr>
        <p:spPr>
          <a:xfrm flipV="1">
            <a:off x="3027600" y="1461960"/>
            <a:ext cx="64008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7" name="CustomShape 14"/>
          <p:cNvSpPr/>
          <p:nvPr/>
        </p:nvSpPr>
        <p:spPr>
          <a:xfrm>
            <a:off x="3209760" y="2997720"/>
            <a:ext cx="41616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8" name="CustomShape 15"/>
          <p:cNvSpPr/>
          <p:nvPr/>
        </p:nvSpPr>
        <p:spPr>
          <a:xfrm>
            <a:off x="3152520" y="4476240"/>
            <a:ext cx="48888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69" name="Picture 6" descr=""/>
          <p:cNvPicPr/>
          <p:nvPr/>
        </p:nvPicPr>
        <p:blipFill>
          <a:blip r:embed="rId15"/>
          <a:stretch/>
        </p:blipFill>
        <p:spPr>
          <a:xfrm>
            <a:off x="6241320" y="4524480"/>
            <a:ext cx="2205360" cy="1633680"/>
          </a:xfrm>
          <a:prstGeom prst="rect">
            <a:avLst/>
          </a:prstGeom>
          <a:ln>
            <a:noFill/>
          </a:ln>
        </p:spPr>
      </p:pic>
      <p:sp>
        <p:nvSpPr>
          <p:cNvPr id="270" name="CustomShape 16"/>
          <p:cNvSpPr/>
          <p:nvPr/>
        </p:nvSpPr>
        <p:spPr>
          <a:xfrm>
            <a:off x="9749880" y="4662720"/>
            <a:ext cx="299160" cy="397800"/>
          </a:xfrm>
          <a:prstGeom prst="downArrow">
            <a:avLst>
              <a:gd name="adj1" fmla="val 50000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7"/>
          <p:cNvSpPr/>
          <p:nvPr/>
        </p:nvSpPr>
        <p:spPr>
          <a:xfrm>
            <a:off x="10456920" y="5066640"/>
            <a:ext cx="604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8"/>
          <p:cNvSpPr/>
          <p:nvPr/>
        </p:nvSpPr>
        <p:spPr>
          <a:xfrm>
            <a:off x="3667680" y="1243800"/>
            <a:ext cx="2144880" cy="435600"/>
          </a:xfrm>
          <a:prstGeom prst="rect">
            <a:avLst/>
          </a:prstGeom>
          <a:noFill/>
          <a:ln w="255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3" name="Picture 18" descr=""/>
          <p:cNvPicPr/>
          <p:nvPr/>
        </p:nvPicPr>
        <p:blipFill>
          <a:blip r:embed="rId16"/>
          <a:stretch/>
        </p:blipFill>
        <p:spPr>
          <a:xfrm>
            <a:off x="3535920" y="1542960"/>
            <a:ext cx="253440" cy="253440"/>
          </a:xfrm>
          <a:prstGeom prst="rect">
            <a:avLst/>
          </a:prstGeom>
          <a:ln>
            <a:noFill/>
          </a:ln>
        </p:spPr>
      </p:pic>
      <p:sp>
        <p:nvSpPr>
          <p:cNvPr id="274" name="CustomShape 19"/>
          <p:cNvSpPr/>
          <p:nvPr/>
        </p:nvSpPr>
        <p:spPr>
          <a:xfrm>
            <a:off x="3626280" y="2788200"/>
            <a:ext cx="2144880" cy="435600"/>
          </a:xfrm>
          <a:prstGeom prst="rect">
            <a:avLst/>
          </a:prstGeom>
          <a:noFill/>
          <a:ln w="255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0"/>
          <p:cNvSpPr/>
          <p:nvPr/>
        </p:nvSpPr>
        <p:spPr>
          <a:xfrm>
            <a:off x="3641400" y="4264200"/>
            <a:ext cx="2144880" cy="435600"/>
          </a:xfrm>
          <a:prstGeom prst="rect">
            <a:avLst/>
          </a:prstGeom>
          <a:noFill/>
          <a:ln w="255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6" name="Picture 18" descr=""/>
          <p:cNvPicPr/>
          <p:nvPr/>
        </p:nvPicPr>
        <p:blipFill>
          <a:blip r:embed="rId17"/>
          <a:stretch/>
        </p:blipFill>
        <p:spPr>
          <a:xfrm>
            <a:off x="3535560" y="3063240"/>
            <a:ext cx="253440" cy="253440"/>
          </a:xfrm>
          <a:prstGeom prst="rect">
            <a:avLst/>
          </a:prstGeom>
          <a:ln>
            <a:noFill/>
          </a:ln>
        </p:spPr>
      </p:pic>
      <p:pic>
        <p:nvPicPr>
          <p:cNvPr id="277" name="Picture 18" descr=""/>
          <p:cNvPicPr/>
          <p:nvPr/>
        </p:nvPicPr>
        <p:blipFill>
          <a:blip r:embed="rId18"/>
          <a:stretch/>
        </p:blipFill>
        <p:spPr>
          <a:xfrm>
            <a:off x="3535200" y="4595040"/>
            <a:ext cx="253440" cy="253440"/>
          </a:xfrm>
          <a:prstGeom prst="rect">
            <a:avLst/>
          </a:prstGeom>
          <a:ln>
            <a:noFill/>
          </a:ln>
        </p:spPr>
      </p:pic>
      <p:sp>
        <p:nvSpPr>
          <p:cNvPr id="278" name="CustomShape 21"/>
          <p:cNvSpPr/>
          <p:nvPr/>
        </p:nvSpPr>
        <p:spPr>
          <a:xfrm>
            <a:off x="3825360" y="135108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2"/>
          <p:cNvSpPr/>
          <p:nvPr/>
        </p:nvSpPr>
        <p:spPr>
          <a:xfrm>
            <a:off x="4022280" y="135108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3"/>
          <p:cNvSpPr/>
          <p:nvPr/>
        </p:nvSpPr>
        <p:spPr>
          <a:xfrm>
            <a:off x="4193640" y="135108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4"/>
          <p:cNvSpPr/>
          <p:nvPr/>
        </p:nvSpPr>
        <p:spPr>
          <a:xfrm>
            <a:off x="4390560" y="135108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5"/>
          <p:cNvSpPr/>
          <p:nvPr/>
        </p:nvSpPr>
        <p:spPr>
          <a:xfrm>
            <a:off x="4573800" y="135108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6"/>
          <p:cNvSpPr/>
          <p:nvPr/>
        </p:nvSpPr>
        <p:spPr>
          <a:xfrm>
            <a:off x="4770720" y="135108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7"/>
          <p:cNvSpPr/>
          <p:nvPr/>
        </p:nvSpPr>
        <p:spPr>
          <a:xfrm>
            <a:off x="4936320" y="135108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8"/>
          <p:cNvSpPr/>
          <p:nvPr/>
        </p:nvSpPr>
        <p:spPr>
          <a:xfrm>
            <a:off x="5133240" y="135108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9"/>
          <p:cNvSpPr/>
          <p:nvPr/>
        </p:nvSpPr>
        <p:spPr>
          <a:xfrm>
            <a:off x="5322600" y="135108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0"/>
          <p:cNvSpPr/>
          <p:nvPr/>
        </p:nvSpPr>
        <p:spPr>
          <a:xfrm>
            <a:off x="5519520" y="135108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31"/>
          <p:cNvSpPr/>
          <p:nvPr/>
        </p:nvSpPr>
        <p:spPr>
          <a:xfrm>
            <a:off x="3826440" y="289512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32"/>
          <p:cNvSpPr/>
          <p:nvPr/>
        </p:nvSpPr>
        <p:spPr>
          <a:xfrm>
            <a:off x="4023360" y="289512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3"/>
          <p:cNvSpPr/>
          <p:nvPr/>
        </p:nvSpPr>
        <p:spPr>
          <a:xfrm>
            <a:off x="4194720" y="289512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34"/>
          <p:cNvSpPr/>
          <p:nvPr/>
        </p:nvSpPr>
        <p:spPr>
          <a:xfrm>
            <a:off x="4391640" y="289512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35"/>
          <p:cNvSpPr/>
          <p:nvPr/>
        </p:nvSpPr>
        <p:spPr>
          <a:xfrm>
            <a:off x="4574880" y="289512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6"/>
          <p:cNvSpPr/>
          <p:nvPr/>
        </p:nvSpPr>
        <p:spPr>
          <a:xfrm>
            <a:off x="4771800" y="289512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37"/>
          <p:cNvSpPr/>
          <p:nvPr/>
        </p:nvSpPr>
        <p:spPr>
          <a:xfrm>
            <a:off x="4937400" y="289512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38"/>
          <p:cNvSpPr/>
          <p:nvPr/>
        </p:nvSpPr>
        <p:spPr>
          <a:xfrm>
            <a:off x="5134320" y="289512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39"/>
          <p:cNvSpPr/>
          <p:nvPr/>
        </p:nvSpPr>
        <p:spPr>
          <a:xfrm>
            <a:off x="5323680" y="289512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40"/>
          <p:cNvSpPr/>
          <p:nvPr/>
        </p:nvSpPr>
        <p:spPr>
          <a:xfrm>
            <a:off x="5520600" y="289512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41"/>
          <p:cNvSpPr/>
          <p:nvPr/>
        </p:nvSpPr>
        <p:spPr>
          <a:xfrm>
            <a:off x="3831120" y="437904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2"/>
          <p:cNvSpPr/>
          <p:nvPr/>
        </p:nvSpPr>
        <p:spPr>
          <a:xfrm>
            <a:off x="4028040" y="437904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43"/>
          <p:cNvSpPr/>
          <p:nvPr/>
        </p:nvSpPr>
        <p:spPr>
          <a:xfrm>
            <a:off x="4199400" y="437904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4"/>
          <p:cNvSpPr/>
          <p:nvPr/>
        </p:nvSpPr>
        <p:spPr>
          <a:xfrm>
            <a:off x="4396320" y="437904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45"/>
          <p:cNvSpPr/>
          <p:nvPr/>
        </p:nvSpPr>
        <p:spPr>
          <a:xfrm>
            <a:off x="4579560" y="437904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6"/>
          <p:cNvSpPr/>
          <p:nvPr/>
        </p:nvSpPr>
        <p:spPr>
          <a:xfrm>
            <a:off x="4776480" y="437904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47"/>
          <p:cNvSpPr/>
          <p:nvPr/>
        </p:nvSpPr>
        <p:spPr>
          <a:xfrm>
            <a:off x="4942080" y="437904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48"/>
          <p:cNvSpPr/>
          <p:nvPr/>
        </p:nvSpPr>
        <p:spPr>
          <a:xfrm>
            <a:off x="5139360" y="437904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49"/>
          <p:cNvSpPr/>
          <p:nvPr/>
        </p:nvSpPr>
        <p:spPr>
          <a:xfrm>
            <a:off x="5328360" y="437904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50"/>
          <p:cNvSpPr/>
          <p:nvPr/>
        </p:nvSpPr>
        <p:spPr>
          <a:xfrm>
            <a:off x="5525640" y="437904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8" name="Picture 2" descr=""/>
          <p:cNvPicPr/>
          <p:nvPr/>
        </p:nvPicPr>
        <p:blipFill>
          <a:blip r:embed="rId19"/>
          <a:stretch/>
        </p:blipFill>
        <p:spPr>
          <a:xfrm>
            <a:off x="1533600" y="101772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9" name="Picture 123" descr=""/>
          <p:cNvPicPr/>
          <p:nvPr/>
        </p:nvPicPr>
        <p:blipFill>
          <a:blip r:embed="rId20"/>
          <a:stretch/>
        </p:blipFill>
        <p:spPr>
          <a:xfrm>
            <a:off x="1547280" y="258156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0" name="Picture 2" descr=""/>
          <p:cNvPicPr/>
          <p:nvPr/>
        </p:nvPicPr>
        <p:blipFill>
          <a:blip r:embed="rId21"/>
          <a:stretch/>
        </p:blipFill>
        <p:spPr>
          <a:xfrm>
            <a:off x="1537200" y="4112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1" name="Picture 13" descr=""/>
          <p:cNvPicPr/>
          <p:nvPr/>
        </p:nvPicPr>
        <p:blipFill>
          <a:blip r:embed="rId22"/>
          <a:stretch/>
        </p:blipFill>
        <p:spPr>
          <a:xfrm>
            <a:off x="9327240" y="5107680"/>
            <a:ext cx="1162080" cy="1410480"/>
          </a:xfrm>
          <a:prstGeom prst="rect">
            <a:avLst/>
          </a:prstGeom>
          <a:ln>
            <a:noFill/>
          </a:ln>
        </p:spPr>
      </p:pic>
      <p:pic>
        <p:nvPicPr>
          <p:cNvPr id="312" name="Picture 2" descr=""/>
          <p:cNvPicPr/>
          <p:nvPr/>
        </p:nvPicPr>
        <p:blipFill>
          <a:blip r:embed="rId23"/>
          <a:stretch/>
        </p:blipFill>
        <p:spPr>
          <a:xfrm>
            <a:off x="8520840" y="4497120"/>
            <a:ext cx="489960" cy="489960"/>
          </a:xfrm>
          <a:prstGeom prst="rect">
            <a:avLst/>
          </a:prstGeom>
          <a:ln>
            <a:noFill/>
          </a:ln>
        </p:spPr>
      </p:pic>
      <p:sp>
        <p:nvSpPr>
          <p:cNvPr id="313" name="CustomShape 51"/>
          <p:cNvSpPr/>
          <p:nvPr/>
        </p:nvSpPr>
        <p:spPr>
          <a:xfrm>
            <a:off x="2483640" y="1690560"/>
            <a:ext cx="565560" cy="222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52"/>
          <p:cNvSpPr/>
          <p:nvPr/>
        </p:nvSpPr>
        <p:spPr>
          <a:xfrm>
            <a:off x="2459880" y="3204720"/>
            <a:ext cx="565560" cy="222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53"/>
          <p:cNvSpPr/>
          <p:nvPr/>
        </p:nvSpPr>
        <p:spPr>
          <a:xfrm>
            <a:off x="2453760" y="4684680"/>
            <a:ext cx="565560" cy="222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54"/>
          <p:cNvSpPr/>
          <p:nvPr/>
        </p:nvSpPr>
        <p:spPr>
          <a:xfrm>
            <a:off x="6657120" y="3163680"/>
            <a:ext cx="565560" cy="222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55"/>
          <p:cNvSpPr/>
          <p:nvPr/>
        </p:nvSpPr>
        <p:spPr>
          <a:xfrm>
            <a:off x="5509800" y="2017440"/>
            <a:ext cx="3511800" cy="172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56"/>
          <p:cNvSpPr/>
          <p:nvPr/>
        </p:nvSpPr>
        <p:spPr>
          <a:xfrm>
            <a:off x="5684400" y="3317040"/>
            <a:ext cx="3337200" cy="71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57"/>
          <p:cNvSpPr/>
          <p:nvPr/>
        </p:nvSpPr>
        <p:spPr>
          <a:xfrm>
            <a:off x="5684400" y="4264200"/>
            <a:ext cx="333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0" name="Picture 4" descr=""/>
          <p:cNvPicPr/>
          <p:nvPr/>
        </p:nvPicPr>
        <p:blipFill>
          <a:blip r:embed="rId24"/>
          <a:stretch/>
        </p:blipFill>
        <p:spPr>
          <a:xfrm>
            <a:off x="9661680" y="4020840"/>
            <a:ext cx="422640" cy="503280"/>
          </a:xfrm>
          <a:prstGeom prst="rect">
            <a:avLst/>
          </a:prstGeom>
          <a:ln>
            <a:noFill/>
          </a:ln>
        </p:spPr>
      </p:pic>
      <p:sp>
        <p:nvSpPr>
          <p:cNvPr id="321" name="CustomShape 58"/>
          <p:cNvSpPr/>
          <p:nvPr/>
        </p:nvSpPr>
        <p:spPr>
          <a:xfrm>
            <a:off x="4478040" y="336960"/>
            <a:ext cx="2178720" cy="678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59"/>
          <p:cNvSpPr/>
          <p:nvPr/>
        </p:nvSpPr>
        <p:spPr>
          <a:xfrm>
            <a:off x="10466640" y="4021920"/>
            <a:ext cx="15724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indistinguishable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8" dur="indefinite" restart="never" nodeType="tmRoot">
          <p:childTnLst>
            <p:seq>
              <p:cTn id="199" dur="indefinite" nodeType="mainSeq">
                <p:childTnLst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path" presetID="1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2" descr=""/>
          <p:cNvPicPr/>
          <p:nvPr/>
        </p:nvPicPr>
        <p:blipFill>
          <a:blip r:embed="rId1"/>
          <a:stretch/>
        </p:blipFill>
        <p:spPr>
          <a:xfrm>
            <a:off x="4095000" y="2940120"/>
            <a:ext cx="3729600" cy="3296160"/>
          </a:xfrm>
          <a:prstGeom prst="rect">
            <a:avLst/>
          </a:prstGeom>
          <a:ln>
            <a:noFill/>
          </a:ln>
        </p:spPr>
      </p:pic>
      <p:sp>
        <p:nvSpPr>
          <p:cNvPr id="32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PriFi Architecture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5" name="Picture 12" descr=""/>
          <p:cNvPicPr/>
          <p:nvPr/>
        </p:nvPicPr>
        <p:blipFill>
          <a:blip r:embed="rId2"/>
          <a:stretch/>
        </p:blipFill>
        <p:spPr>
          <a:xfrm>
            <a:off x="5370120" y="1422720"/>
            <a:ext cx="1179360" cy="1179360"/>
          </a:xfrm>
          <a:prstGeom prst="rect">
            <a:avLst/>
          </a:prstGeom>
          <a:ln>
            <a:noFill/>
          </a:ln>
        </p:spPr>
      </p:pic>
      <p:pic>
        <p:nvPicPr>
          <p:cNvPr id="326" name="Picture 4" descr=""/>
          <p:cNvPicPr/>
          <p:nvPr/>
        </p:nvPicPr>
        <p:blipFill>
          <a:blip r:embed="rId3"/>
          <a:stretch/>
        </p:blipFill>
        <p:spPr>
          <a:xfrm>
            <a:off x="4754520" y="5108760"/>
            <a:ext cx="886320" cy="886320"/>
          </a:xfrm>
          <a:prstGeom prst="rect">
            <a:avLst/>
          </a:prstGeom>
          <a:ln>
            <a:noFill/>
          </a:ln>
        </p:spPr>
      </p:pic>
      <p:pic>
        <p:nvPicPr>
          <p:cNvPr id="327" name="Picture 2" descr=""/>
          <p:cNvPicPr/>
          <p:nvPr/>
        </p:nvPicPr>
        <p:blipFill>
          <a:blip r:embed="rId4"/>
          <a:stretch/>
        </p:blipFill>
        <p:spPr>
          <a:xfrm>
            <a:off x="5699160" y="5290920"/>
            <a:ext cx="521640" cy="521640"/>
          </a:xfrm>
          <a:prstGeom prst="rect">
            <a:avLst/>
          </a:prstGeom>
          <a:ln>
            <a:noFill/>
          </a:ln>
        </p:spPr>
      </p:pic>
      <p:pic>
        <p:nvPicPr>
          <p:cNvPr id="328" name="Picture 4" descr=""/>
          <p:cNvPicPr/>
          <p:nvPr/>
        </p:nvPicPr>
        <p:blipFill>
          <a:blip r:embed="rId5"/>
          <a:stretch/>
        </p:blipFill>
        <p:spPr>
          <a:xfrm>
            <a:off x="6278760" y="5109480"/>
            <a:ext cx="886320" cy="886320"/>
          </a:xfrm>
          <a:prstGeom prst="rect">
            <a:avLst/>
          </a:prstGeom>
          <a:ln>
            <a:noFill/>
          </a:ln>
        </p:spPr>
      </p:pic>
      <p:pic>
        <p:nvPicPr>
          <p:cNvPr id="329" name="Picture 2" descr=""/>
          <p:cNvPicPr/>
          <p:nvPr/>
        </p:nvPicPr>
        <p:blipFill>
          <a:blip r:embed="rId6"/>
          <a:stretch/>
        </p:blipFill>
        <p:spPr>
          <a:xfrm>
            <a:off x="4174920" y="5290920"/>
            <a:ext cx="521640" cy="521640"/>
          </a:xfrm>
          <a:prstGeom prst="rect">
            <a:avLst/>
          </a:prstGeom>
          <a:ln>
            <a:noFill/>
          </a:ln>
        </p:spPr>
      </p:pic>
      <p:pic>
        <p:nvPicPr>
          <p:cNvPr id="330" name="Picture 2" descr=""/>
          <p:cNvPicPr/>
          <p:nvPr/>
        </p:nvPicPr>
        <p:blipFill>
          <a:blip r:embed="rId7"/>
          <a:stretch/>
        </p:blipFill>
        <p:spPr>
          <a:xfrm>
            <a:off x="7223040" y="5290920"/>
            <a:ext cx="521640" cy="521640"/>
          </a:xfrm>
          <a:prstGeom prst="rect">
            <a:avLst/>
          </a:prstGeom>
          <a:ln>
            <a:noFill/>
          </a:ln>
        </p:spPr>
      </p:pic>
      <p:sp>
        <p:nvSpPr>
          <p:cNvPr id="331" name="CustomShape 2"/>
          <p:cNvSpPr/>
          <p:nvPr/>
        </p:nvSpPr>
        <p:spPr>
          <a:xfrm flipV="1">
            <a:off x="4435920" y="4504680"/>
            <a:ext cx="1197000" cy="78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3"/>
          <p:cNvSpPr/>
          <p:nvPr/>
        </p:nvSpPr>
        <p:spPr>
          <a:xfrm flipV="1">
            <a:off x="5198040" y="4508280"/>
            <a:ext cx="593280" cy="59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4"/>
          <p:cNvSpPr/>
          <p:nvPr/>
        </p:nvSpPr>
        <p:spPr>
          <a:xfrm flipH="1" flipV="1">
            <a:off x="5959440" y="4515120"/>
            <a:ext cx="360" cy="77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5"/>
          <p:cNvSpPr/>
          <p:nvPr/>
        </p:nvSpPr>
        <p:spPr>
          <a:xfrm flipH="1" flipV="1">
            <a:off x="6128280" y="4522680"/>
            <a:ext cx="593280" cy="58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6"/>
          <p:cNvSpPr/>
          <p:nvPr/>
        </p:nvSpPr>
        <p:spPr>
          <a:xfrm flipH="1" flipV="1">
            <a:off x="6296760" y="4515120"/>
            <a:ext cx="1187280" cy="77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custDash>
              <a:ds d="400000" sp="300000"/>
            </a:custDash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2" descr=""/>
          <p:cNvPicPr/>
          <p:nvPr/>
        </p:nvPicPr>
        <p:blipFill>
          <a:blip r:embed="rId8"/>
          <a:stretch/>
        </p:blipFill>
        <p:spPr>
          <a:xfrm>
            <a:off x="5416560" y="3603960"/>
            <a:ext cx="1086840" cy="827640"/>
          </a:xfrm>
          <a:prstGeom prst="rect">
            <a:avLst/>
          </a:prstGeom>
          <a:ln>
            <a:noFill/>
          </a:ln>
        </p:spPr>
      </p:pic>
      <p:sp>
        <p:nvSpPr>
          <p:cNvPr id="337" name="CustomShape 7"/>
          <p:cNvSpPr/>
          <p:nvPr/>
        </p:nvSpPr>
        <p:spPr>
          <a:xfrm>
            <a:off x="5593320" y="4409640"/>
            <a:ext cx="79920" cy="9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8"/>
          <p:cNvSpPr/>
          <p:nvPr/>
        </p:nvSpPr>
        <p:spPr>
          <a:xfrm>
            <a:off x="5919840" y="4419000"/>
            <a:ext cx="79920" cy="9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9"/>
          <p:cNvSpPr/>
          <p:nvPr/>
        </p:nvSpPr>
        <p:spPr>
          <a:xfrm>
            <a:off x="5751720" y="4413240"/>
            <a:ext cx="79920" cy="9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0"/>
          <p:cNvSpPr/>
          <p:nvPr/>
        </p:nvSpPr>
        <p:spPr>
          <a:xfrm>
            <a:off x="6088320" y="4427280"/>
            <a:ext cx="79920" cy="9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1"/>
          <p:cNvSpPr/>
          <p:nvPr/>
        </p:nvSpPr>
        <p:spPr>
          <a:xfrm>
            <a:off x="6256440" y="4419000"/>
            <a:ext cx="79920" cy="9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2"/>
          <p:cNvSpPr/>
          <p:nvPr/>
        </p:nvSpPr>
        <p:spPr>
          <a:xfrm flipH="1" flipV="1">
            <a:off x="5959440" y="2601720"/>
            <a:ext cx="360" cy="100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3"/>
          <p:cNvSpPr/>
          <p:nvPr/>
        </p:nvSpPr>
        <p:spPr>
          <a:xfrm>
            <a:off x="4680000" y="1590120"/>
            <a:ext cx="8593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Internet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14"/>
          <p:cNvSpPr/>
          <p:nvPr/>
        </p:nvSpPr>
        <p:spPr>
          <a:xfrm>
            <a:off x="6520320" y="4119120"/>
            <a:ext cx="16426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 Access Point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15"/>
          <p:cNvSpPr/>
          <p:nvPr/>
        </p:nvSpPr>
        <p:spPr>
          <a:xfrm>
            <a:off x="7637400" y="5382720"/>
            <a:ext cx="11656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 Clients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16"/>
          <p:cNvSpPr/>
          <p:nvPr/>
        </p:nvSpPr>
        <p:spPr>
          <a:xfrm>
            <a:off x="4896720" y="6188040"/>
            <a:ext cx="21258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Company/Organization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7" name="Picture 2" descr=""/>
          <p:cNvPicPr/>
          <p:nvPr/>
        </p:nvPicPr>
        <p:blipFill>
          <a:blip r:embed="rId9"/>
          <a:stretch/>
        </p:blipFill>
        <p:spPr>
          <a:xfrm>
            <a:off x="1658880" y="2643840"/>
            <a:ext cx="521640" cy="521640"/>
          </a:xfrm>
          <a:prstGeom prst="rect">
            <a:avLst/>
          </a:prstGeom>
          <a:ln>
            <a:noFill/>
          </a:ln>
        </p:spPr>
      </p:pic>
      <p:pic>
        <p:nvPicPr>
          <p:cNvPr id="348" name="Picture 4" descr=""/>
          <p:cNvPicPr/>
          <p:nvPr/>
        </p:nvPicPr>
        <p:blipFill>
          <a:blip r:embed="rId10"/>
          <a:stretch/>
        </p:blipFill>
        <p:spPr>
          <a:xfrm>
            <a:off x="1499400" y="3232440"/>
            <a:ext cx="886320" cy="886320"/>
          </a:xfrm>
          <a:prstGeom prst="rect">
            <a:avLst/>
          </a:prstGeom>
          <a:ln>
            <a:noFill/>
          </a:ln>
        </p:spPr>
      </p:pic>
      <p:sp>
        <p:nvSpPr>
          <p:cNvPr id="349" name="CustomShape 17"/>
          <p:cNvSpPr/>
          <p:nvPr/>
        </p:nvSpPr>
        <p:spPr>
          <a:xfrm flipV="1">
            <a:off x="2180880" y="2012040"/>
            <a:ext cx="3188880" cy="89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40">
            <a:solidFill>
              <a:srgbClr val="c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8"/>
          <p:cNvSpPr/>
          <p:nvPr/>
        </p:nvSpPr>
        <p:spPr>
          <a:xfrm flipV="1">
            <a:off x="2386080" y="2012760"/>
            <a:ext cx="2983680" cy="166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40">
            <a:solidFill>
              <a:srgbClr val="c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19"/>
          <p:cNvSpPr/>
          <p:nvPr/>
        </p:nvSpPr>
        <p:spPr>
          <a:xfrm>
            <a:off x="919440" y="4088520"/>
            <a:ext cx="2045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 Remote Clients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0"/>
          <p:cNvSpPr/>
          <p:nvPr/>
        </p:nvSpPr>
        <p:spPr>
          <a:xfrm>
            <a:off x="3070800" y="2566440"/>
            <a:ext cx="543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VPN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1"/>
          <p:cNvSpPr/>
          <p:nvPr/>
        </p:nvSpPr>
        <p:spPr>
          <a:xfrm>
            <a:off x="3605760" y="2899440"/>
            <a:ext cx="543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VPN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2"/>
          <p:cNvSpPr/>
          <p:nvPr/>
        </p:nvSpPr>
        <p:spPr>
          <a:xfrm>
            <a:off x="549360" y="2549880"/>
            <a:ext cx="8659440" cy="3686760"/>
          </a:xfrm>
          <a:custGeom>
            <a:avLst/>
            <a:gdLst/>
            <a:ahLst/>
            <a:rect l="l" t="t" r="r" b="b"/>
            <a:pathLst>
              <a:path w="9263181" h="3923120">
                <a:moveTo>
                  <a:pt x="627548" y="309727"/>
                </a:moveTo>
                <a:cubicBezTo>
                  <a:pt x="288335" y="742346"/>
                  <a:pt x="-596568" y="2258972"/>
                  <a:pt x="627548" y="2861198"/>
                </a:cubicBezTo>
                <a:cubicBezTo>
                  <a:pt x="1851664" y="3463424"/>
                  <a:pt x="6610476" y="3927998"/>
                  <a:pt x="7972244" y="3923082"/>
                </a:cubicBezTo>
                <a:cubicBezTo>
                  <a:pt x="9334012" y="3918166"/>
                  <a:pt x="9633896" y="3104546"/>
                  <a:pt x="8798154" y="2831701"/>
                </a:cubicBezTo>
                <a:cubicBezTo>
                  <a:pt x="7962412" y="2558856"/>
                  <a:pt x="3980348" y="2713714"/>
                  <a:pt x="2957793" y="2286011"/>
                </a:cubicBezTo>
                <a:cubicBezTo>
                  <a:pt x="1935238" y="1858308"/>
                  <a:pt x="3051199" y="599779"/>
                  <a:pt x="2662825" y="265482"/>
                </a:cubicBezTo>
                <a:cubicBezTo>
                  <a:pt x="2274451" y="-68815"/>
                  <a:pt x="966761" y="-122892"/>
                  <a:pt x="627548" y="309727"/>
                </a:cubicBezTo>
                <a:close/>
              </a:path>
            </a:pathLst>
          </a:custGeom>
          <a:noFill/>
          <a:ln w="25560">
            <a:solidFill>
              <a:schemeClr val="accent6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3"/>
          <p:cNvSpPr/>
          <p:nvPr/>
        </p:nvSpPr>
        <p:spPr>
          <a:xfrm>
            <a:off x="8877960" y="5940360"/>
            <a:ext cx="21783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70ad4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 Anonymity Cloud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9" dur="indefinite" restart="never" nodeType="tmRoot">
          <p:childTnLst>
            <p:seq>
              <p:cTn id="400" dur="indefinite" nodeType="mainSeq">
                <p:childTnLst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PriFi Scalability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57" name="Picture 12" descr=""/>
          <p:cNvPicPr/>
          <p:nvPr/>
        </p:nvPicPr>
        <p:blipFill>
          <a:blip r:embed="rId1"/>
          <a:stretch/>
        </p:blipFill>
        <p:spPr>
          <a:xfrm>
            <a:off x="5506200" y="2368440"/>
            <a:ext cx="1179360" cy="1179360"/>
          </a:xfrm>
          <a:prstGeom prst="rect">
            <a:avLst/>
          </a:prstGeom>
          <a:ln>
            <a:noFill/>
          </a:ln>
        </p:spPr>
      </p:pic>
      <p:sp>
        <p:nvSpPr>
          <p:cNvPr id="358" name="CustomShape 2"/>
          <p:cNvSpPr/>
          <p:nvPr/>
        </p:nvSpPr>
        <p:spPr>
          <a:xfrm>
            <a:off x="5666040" y="2100240"/>
            <a:ext cx="8593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Internet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9" name="Picture 36" descr=""/>
          <p:cNvPicPr/>
          <p:nvPr/>
        </p:nvPicPr>
        <p:blipFill>
          <a:blip r:embed="rId2"/>
          <a:stretch/>
        </p:blipFill>
        <p:spPr>
          <a:xfrm>
            <a:off x="5047200" y="4510080"/>
            <a:ext cx="2097360" cy="1645920"/>
          </a:xfrm>
          <a:prstGeom prst="rect">
            <a:avLst/>
          </a:prstGeom>
          <a:ln>
            <a:noFill/>
          </a:ln>
        </p:spPr>
      </p:pic>
      <p:pic>
        <p:nvPicPr>
          <p:cNvPr id="360" name="Picture 40" descr=""/>
          <p:cNvPicPr/>
          <p:nvPr/>
        </p:nvPicPr>
        <p:blipFill>
          <a:blip r:embed="rId3"/>
          <a:stretch/>
        </p:blipFill>
        <p:spPr>
          <a:xfrm>
            <a:off x="2949480" y="4510080"/>
            <a:ext cx="2097360" cy="1645920"/>
          </a:xfrm>
          <a:prstGeom prst="rect">
            <a:avLst/>
          </a:prstGeom>
          <a:ln>
            <a:noFill/>
          </a:ln>
        </p:spPr>
      </p:pic>
      <p:pic>
        <p:nvPicPr>
          <p:cNvPr id="361" name="Picture 41" descr=""/>
          <p:cNvPicPr/>
          <p:nvPr/>
        </p:nvPicPr>
        <p:blipFill>
          <a:blip r:embed="rId4"/>
          <a:stretch/>
        </p:blipFill>
        <p:spPr>
          <a:xfrm>
            <a:off x="7144920" y="4510080"/>
            <a:ext cx="2097360" cy="1645920"/>
          </a:xfrm>
          <a:prstGeom prst="rect">
            <a:avLst/>
          </a:prstGeom>
          <a:ln>
            <a:noFill/>
          </a:ln>
        </p:spPr>
      </p:pic>
      <p:pic>
        <p:nvPicPr>
          <p:cNvPr id="362" name="Picture 42" descr=""/>
          <p:cNvPicPr/>
          <p:nvPr/>
        </p:nvPicPr>
        <p:blipFill>
          <a:blip r:embed="rId5"/>
          <a:stretch/>
        </p:blipFill>
        <p:spPr>
          <a:xfrm>
            <a:off x="9242640" y="4510080"/>
            <a:ext cx="2097360" cy="1645920"/>
          </a:xfrm>
          <a:prstGeom prst="rect">
            <a:avLst/>
          </a:prstGeom>
          <a:ln>
            <a:noFill/>
          </a:ln>
        </p:spPr>
      </p:pic>
      <p:pic>
        <p:nvPicPr>
          <p:cNvPr id="363" name="Picture 43" descr=""/>
          <p:cNvPicPr/>
          <p:nvPr/>
        </p:nvPicPr>
        <p:blipFill>
          <a:blip r:embed="rId6"/>
          <a:stretch/>
        </p:blipFill>
        <p:spPr>
          <a:xfrm>
            <a:off x="851760" y="4510080"/>
            <a:ext cx="2097360" cy="1645920"/>
          </a:xfrm>
          <a:prstGeom prst="rect">
            <a:avLst/>
          </a:prstGeom>
          <a:ln>
            <a:noFill/>
          </a:ln>
        </p:spPr>
      </p:pic>
      <p:sp>
        <p:nvSpPr>
          <p:cNvPr id="364" name="CustomShape 3"/>
          <p:cNvSpPr/>
          <p:nvPr/>
        </p:nvSpPr>
        <p:spPr>
          <a:xfrm flipV="1">
            <a:off x="1900440" y="2957760"/>
            <a:ext cx="3605040" cy="15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"/>
          <p:cNvSpPr/>
          <p:nvPr/>
        </p:nvSpPr>
        <p:spPr>
          <a:xfrm flipV="1">
            <a:off x="3998160" y="3547440"/>
            <a:ext cx="2097360" cy="96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5"/>
          <p:cNvSpPr/>
          <p:nvPr/>
        </p:nvSpPr>
        <p:spPr>
          <a:xfrm flipH="1" flipV="1">
            <a:off x="6095160" y="3547440"/>
            <a:ext cx="360" cy="96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6"/>
          <p:cNvSpPr/>
          <p:nvPr/>
        </p:nvSpPr>
        <p:spPr>
          <a:xfrm>
            <a:off x="6095880" y="3548160"/>
            <a:ext cx="2097360" cy="96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7"/>
          <p:cNvSpPr/>
          <p:nvPr/>
        </p:nvSpPr>
        <p:spPr>
          <a:xfrm>
            <a:off x="6685920" y="2958480"/>
            <a:ext cx="3605040" cy="15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9" name="Picture 2" descr=""/>
          <p:cNvPicPr/>
          <p:nvPr/>
        </p:nvPicPr>
        <p:blipFill>
          <a:blip r:embed="rId7"/>
          <a:stretch/>
        </p:blipFill>
        <p:spPr>
          <a:xfrm>
            <a:off x="1788840" y="2165760"/>
            <a:ext cx="272880" cy="272880"/>
          </a:xfrm>
          <a:prstGeom prst="rect">
            <a:avLst/>
          </a:prstGeom>
          <a:ln>
            <a:noFill/>
          </a:ln>
        </p:spPr>
      </p:pic>
      <p:pic>
        <p:nvPicPr>
          <p:cNvPr id="370" name="Picture 4" descr=""/>
          <p:cNvPicPr/>
          <p:nvPr/>
        </p:nvPicPr>
        <p:blipFill>
          <a:blip r:embed="rId8"/>
          <a:stretch/>
        </p:blipFill>
        <p:spPr>
          <a:xfrm>
            <a:off x="1421640" y="2515320"/>
            <a:ext cx="366480" cy="366480"/>
          </a:xfrm>
          <a:prstGeom prst="rect">
            <a:avLst/>
          </a:prstGeom>
          <a:ln>
            <a:noFill/>
          </a:ln>
        </p:spPr>
      </p:pic>
      <p:pic>
        <p:nvPicPr>
          <p:cNvPr id="371" name="Picture 4" descr=""/>
          <p:cNvPicPr/>
          <p:nvPr/>
        </p:nvPicPr>
        <p:blipFill>
          <a:blip r:embed="rId9"/>
          <a:stretch/>
        </p:blipFill>
        <p:spPr>
          <a:xfrm>
            <a:off x="1900080" y="2845440"/>
            <a:ext cx="366480" cy="366480"/>
          </a:xfrm>
          <a:prstGeom prst="rect">
            <a:avLst/>
          </a:prstGeom>
          <a:ln>
            <a:noFill/>
          </a:ln>
        </p:spPr>
      </p:pic>
      <p:sp>
        <p:nvSpPr>
          <p:cNvPr id="372" name="CustomShape 8"/>
          <p:cNvSpPr/>
          <p:nvPr/>
        </p:nvSpPr>
        <p:spPr>
          <a:xfrm flipH="1">
            <a:off x="5506200" y="2564280"/>
            <a:ext cx="45360" cy="684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9"/>
          <p:cNvSpPr/>
          <p:nvPr/>
        </p:nvSpPr>
        <p:spPr>
          <a:xfrm>
            <a:off x="2062080" y="2302200"/>
            <a:ext cx="3443760" cy="29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c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10"/>
          <p:cNvSpPr/>
          <p:nvPr/>
        </p:nvSpPr>
        <p:spPr>
          <a:xfrm flipH="1">
            <a:off x="5493600" y="2716920"/>
            <a:ext cx="45360" cy="684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11"/>
          <p:cNvSpPr/>
          <p:nvPr/>
        </p:nvSpPr>
        <p:spPr>
          <a:xfrm>
            <a:off x="1788840" y="2698560"/>
            <a:ext cx="3704400" cy="5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c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12"/>
          <p:cNvSpPr/>
          <p:nvPr/>
        </p:nvSpPr>
        <p:spPr>
          <a:xfrm flipH="1">
            <a:off x="5481000" y="2835000"/>
            <a:ext cx="45360" cy="684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13"/>
          <p:cNvSpPr/>
          <p:nvPr/>
        </p:nvSpPr>
        <p:spPr>
          <a:xfrm flipV="1">
            <a:off x="2267280" y="2869200"/>
            <a:ext cx="3259080" cy="15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c0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14"/>
          <p:cNvSpPr/>
          <p:nvPr/>
        </p:nvSpPr>
        <p:spPr>
          <a:xfrm>
            <a:off x="808920" y="3209400"/>
            <a:ext cx="2045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 Remote Clients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15"/>
          <p:cNvSpPr/>
          <p:nvPr/>
        </p:nvSpPr>
        <p:spPr>
          <a:xfrm>
            <a:off x="3017880" y="2178000"/>
            <a:ext cx="452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VPN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16"/>
          <p:cNvSpPr/>
          <p:nvPr/>
        </p:nvSpPr>
        <p:spPr>
          <a:xfrm>
            <a:off x="3017880" y="2486520"/>
            <a:ext cx="452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VPN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17"/>
          <p:cNvSpPr/>
          <p:nvPr/>
        </p:nvSpPr>
        <p:spPr>
          <a:xfrm>
            <a:off x="3027960" y="2759400"/>
            <a:ext cx="452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VPN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07" dur="indefinite" restart="never" nodeType="tmRoot">
          <p:childTnLst>
            <p:seq>
              <p:cTn id="4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For more information visit:</a:t>
            </a:r>
            <a:br/>
            <a:r>
              <a:rPr b="0" lang="en-US" sz="6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 Light"/>
                <a:hlinkClick r:id="rId1"/>
              </a:rPr>
              <a:t>www.prifi.net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1523880" y="39639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DHS Grant FA8750-16-2-0034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09" dur="indefinite" restart="never" nodeType="tmRoot">
          <p:childTnLst>
            <p:seq>
              <p:cTn id="4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2" descr=""/>
          <p:cNvPicPr/>
          <p:nvPr/>
        </p:nvPicPr>
        <p:blipFill>
          <a:blip r:embed="rId1"/>
          <a:stretch/>
        </p:blipFill>
        <p:spPr>
          <a:xfrm>
            <a:off x="2162520" y="1168200"/>
            <a:ext cx="521640" cy="521640"/>
          </a:xfrm>
          <a:prstGeom prst="rect">
            <a:avLst/>
          </a:prstGeom>
          <a:ln>
            <a:noFill/>
          </a:ln>
        </p:spPr>
      </p:pic>
      <p:pic>
        <p:nvPicPr>
          <p:cNvPr id="385" name="Picture 4" descr=""/>
          <p:cNvPicPr/>
          <p:nvPr/>
        </p:nvPicPr>
        <p:blipFill>
          <a:blip r:embed="rId2"/>
          <a:stretch/>
        </p:blipFill>
        <p:spPr>
          <a:xfrm>
            <a:off x="1980360" y="2516400"/>
            <a:ext cx="886320" cy="886320"/>
          </a:xfrm>
          <a:prstGeom prst="rect">
            <a:avLst/>
          </a:prstGeom>
          <a:ln>
            <a:noFill/>
          </a:ln>
        </p:spPr>
      </p:pic>
      <p:pic>
        <p:nvPicPr>
          <p:cNvPr id="386" name="Picture 4" descr=""/>
          <p:cNvPicPr/>
          <p:nvPr/>
        </p:nvPicPr>
        <p:blipFill>
          <a:blip r:embed="rId3"/>
          <a:stretch/>
        </p:blipFill>
        <p:spPr>
          <a:xfrm>
            <a:off x="1922760" y="3994920"/>
            <a:ext cx="886320" cy="886320"/>
          </a:xfrm>
          <a:prstGeom prst="rect">
            <a:avLst/>
          </a:prstGeom>
          <a:ln>
            <a:noFill/>
          </a:ln>
        </p:spPr>
      </p:pic>
      <p:sp>
        <p:nvSpPr>
          <p:cNvPr id="387" name="CustomShape 1"/>
          <p:cNvSpPr/>
          <p:nvPr/>
        </p:nvSpPr>
        <p:spPr>
          <a:xfrm>
            <a:off x="3464280" y="1479600"/>
            <a:ext cx="96840" cy="115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2"/>
          <p:cNvSpPr/>
          <p:nvPr/>
        </p:nvSpPr>
        <p:spPr>
          <a:xfrm>
            <a:off x="3645360" y="1341720"/>
            <a:ext cx="96840" cy="253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3"/>
          <p:cNvSpPr/>
          <p:nvPr/>
        </p:nvSpPr>
        <p:spPr>
          <a:xfrm>
            <a:off x="3860280" y="1341720"/>
            <a:ext cx="96840" cy="253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"/>
          <p:cNvSpPr/>
          <p:nvPr/>
        </p:nvSpPr>
        <p:spPr>
          <a:xfrm>
            <a:off x="4073040" y="1479600"/>
            <a:ext cx="96840" cy="115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5"/>
          <p:cNvSpPr/>
          <p:nvPr/>
        </p:nvSpPr>
        <p:spPr>
          <a:xfrm>
            <a:off x="3630600" y="286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6"/>
          <p:cNvSpPr/>
          <p:nvPr/>
        </p:nvSpPr>
        <p:spPr>
          <a:xfrm>
            <a:off x="3789720" y="286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7"/>
          <p:cNvSpPr/>
          <p:nvPr/>
        </p:nvSpPr>
        <p:spPr>
          <a:xfrm>
            <a:off x="3948480" y="286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8"/>
          <p:cNvSpPr/>
          <p:nvPr/>
        </p:nvSpPr>
        <p:spPr>
          <a:xfrm>
            <a:off x="4266360" y="286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9"/>
          <p:cNvSpPr/>
          <p:nvPr/>
        </p:nvSpPr>
        <p:spPr>
          <a:xfrm>
            <a:off x="4425120" y="286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0"/>
          <p:cNvSpPr/>
          <p:nvPr/>
        </p:nvSpPr>
        <p:spPr>
          <a:xfrm>
            <a:off x="4583880" y="286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1"/>
          <p:cNvSpPr/>
          <p:nvPr/>
        </p:nvSpPr>
        <p:spPr>
          <a:xfrm>
            <a:off x="3471840" y="2946240"/>
            <a:ext cx="96840" cy="11556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2"/>
          <p:cNvSpPr/>
          <p:nvPr/>
        </p:nvSpPr>
        <p:spPr>
          <a:xfrm>
            <a:off x="4118400" y="2943720"/>
            <a:ext cx="96840" cy="11556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3"/>
          <p:cNvSpPr/>
          <p:nvPr/>
        </p:nvSpPr>
        <p:spPr>
          <a:xfrm>
            <a:off x="4401000" y="1479600"/>
            <a:ext cx="96840" cy="115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4"/>
          <p:cNvSpPr/>
          <p:nvPr/>
        </p:nvSpPr>
        <p:spPr>
          <a:xfrm>
            <a:off x="4752000" y="2861280"/>
            <a:ext cx="10980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5"/>
          <p:cNvSpPr/>
          <p:nvPr/>
        </p:nvSpPr>
        <p:spPr>
          <a:xfrm>
            <a:off x="5069880" y="286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6"/>
          <p:cNvSpPr/>
          <p:nvPr/>
        </p:nvSpPr>
        <p:spPr>
          <a:xfrm>
            <a:off x="5228640" y="2861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7"/>
          <p:cNvSpPr/>
          <p:nvPr/>
        </p:nvSpPr>
        <p:spPr>
          <a:xfrm>
            <a:off x="4922640" y="2943720"/>
            <a:ext cx="96840" cy="115560"/>
          </a:xfrm>
          <a:prstGeom prst="rect">
            <a:avLst/>
          </a:prstGeom>
          <a:solidFill>
            <a:srgbClr val="bfbfbf"/>
          </a:solid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18"/>
          <p:cNvSpPr/>
          <p:nvPr/>
        </p:nvSpPr>
        <p:spPr>
          <a:xfrm>
            <a:off x="3479400" y="4374360"/>
            <a:ext cx="84960" cy="31896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9"/>
          <p:cNvSpPr/>
          <p:nvPr/>
        </p:nvSpPr>
        <p:spPr>
          <a:xfrm>
            <a:off x="3638520" y="4490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0"/>
          <p:cNvSpPr/>
          <p:nvPr/>
        </p:nvSpPr>
        <p:spPr>
          <a:xfrm>
            <a:off x="3797280" y="4374360"/>
            <a:ext cx="90000" cy="31896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21"/>
          <p:cNvSpPr/>
          <p:nvPr/>
        </p:nvSpPr>
        <p:spPr>
          <a:xfrm>
            <a:off x="3956040" y="4490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22"/>
          <p:cNvSpPr/>
          <p:nvPr/>
        </p:nvSpPr>
        <p:spPr>
          <a:xfrm>
            <a:off x="4115160" y="4374360"/>
            <a:ext cx="101880" cy="31896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23"/>
          <p:cNvSpPr/>
          <p:nvPr/>
        </p:nvSpPr>
        <p:spPr>
          <a:xfrm>
            <a:off x="4273920" y="4490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24"/>
          <p:cNvSpPr/>
          <p:nvPr/>
        </p:nvSpPr>
        <p:spPr>
          <a:xfrm>
            <a:off x="4432680" y="4374360"/>
            <a:ext cx="90000" cy="31896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25"/>
          <p:cNvSpPr/>
          <p:nvPr/>
        </p:nvSpPr>
        <p:spPr>
          <a:xfrm>
            <a:off x="4591800" y="4490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26"/>
          <p:cNvSpPr/>
          <p:nvPr/>
        </p:nvSpPr>
        <p:spPr>
          <a:xfrm>
            <a:off x="4759560" y="4374360"/>
            <a:ext cx="101880" cy="31896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27"/>
          <p:cNvSpPr/>
          <p:nvPr/>
        </p:nvSpPr>
        <p:spPr>
          <a:xfrm>
            <a:off x="4918680" y="4490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28"/>
          <p:cNvSpPr/>
          <p:nvPr/>
        </p:nvSpPr>
        <p:spPr>
          <a:xfrm>
            <a:off x="5077440" y="4374360"/>
            <a:ext cx="90000" cy="31896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9"/>
          <p:cNvSpPr/>
          <p:nvPr/>
        </p:nvSpPr>
        <p:spPr>
          <a:xfrm>
            <a:off x="5236200" y="449028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0"/>
          <p:cNvSpPr/>
          <p:nvPr/>
        </p:nvSpPr>
        <p:spPr>
          <a:xfrm>
            <a:off x="5341680" y="1477440"/>
            <a:ext cx="1249200" cy="124740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17" name="CustomShape 31"/>
          <p:cNvSpPr/>
          <p:nvPr/>
        </p:nvSpPr>
        <p:spPr>
          <a:xfrm>
            <a:off x="5325840" y="2962800"/>
            <a:ext cx="9460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18" name="CustomShape 32"/>
          <p:cNvSpPr/>
          <p:nvPr/>
        </p:nvSpPr>
        <p:spPr>
          <a:xfrm rot="5400000">
            <a:off x="5272200" y="3272400"/>
            <a:ext cx="1380960" cy="125712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9" name="Picture 71" descr=""/>
          <p:cNvPicPr/>
          <p:nvPr/>
        </p:nvPicPr>
        <p:blipFill>
          <a:blip r:embed="rId4"/>
          <a:stretch/>
        </p:blipFill>
        <p:spPr>
          <a:xfrm>
            <a:off x="6480720" y="2763720"/>
            <a:ext cx="189000" cy="171360"/>
          </a:xfrm>
          <a:prstGeom prst="rect">
            <a:avLst/>
          </a:prstGeom>
          <a:ln>
            <a:noFill/>
          </a:ln>
        </p:spPr>
      </p:pic>
      <p:pic>
        <p:nvPicPr>
          <p:cNvPr id="420" name="Picture 12" descr=""/>
          <p:cNvPicPr/>
          <p:nvPr/>
        </p:nvPicPr>
        <p:blipFill>
          <a:blip r:embed="rId5"/>
          <a:stretch/>
        </p:blipFill>
        <p:spPr>
          <a:xfrm>
            <a:off x="7876800" y="169020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421" name="Picture 22" descr=""/>
          <p:cNvPicPr/>
          <p:nvPr/>
        </p:nvPicPr>
        <p:blipFill>
          <a:blip r:embed="rId6"/>
          <a:stretch/>
        </p:blipFill>
        <p:spPr>
          <a:xfrm>
            <a:off x="6272640" y="2725200"/>
            <a:ext cx="637200" cy="485280"/>
          </a:xfrm>
          <a:prstGeom prst="rect">
            <a:avLst/>
          </a:prstGeom>
          <a:ln>
            <a:noFill/>
          </a:ln>
        </p:spPr>
      </p:pic>
      <p:sp>
        <p:nvSpPr>
          <p:cNvPr id="422" name="CustomShape 33"/>
          <p:cNvSpPr/>
          <p:nvPr/>
        </p:nvSpPr>
        <p:spPr>
          <a:xfrm flipV="1">
            <a:off x="6909840" y="2606040"/>
            <a:ext cx="1424520" cy="361440"/>
          </a:xfrm>
          <a:prstGeom prst="bentConnector2">
            <a:avLst/>
          </a:prstGeom>
          <a:noFill/>
          <a:ln w="41400"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32" descr=""/>
          <p:cNvPicPr/>
          <p:nvPr/>
        </p:nvPicPr>
        <p:blipFill>
          <a:blip r:embed="rId7"/>
          <a:stretch/>
        </p:blipFill>
        <p:spPr>
          <a:xfrm>
            <a:off x="9556560" y="740880"/>
            <a:ext cx="417600" cy="423720"/>
          </a:xfrm>
          <a:prstGeom prst="rect">
            <a:avLst/>
          </a:prstGeom>
          <a:ln>
            <a:noFill/>
          </a:ln>
        </p:spPr>
      </p:pic>
      <p:sp>
        <p:nvSpPr>
          <p:cNvPr id="424" name="CustomShape 34"/>
          <p:cNvSpPr/>
          <p:nvPr/>
        </p:nvSpPr>
        <p:spPr>
          <a:xfrm flipV="1">
            <a:off x="8334720" y="1180080"/>
            <a:ext cx="816480" cy="50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5"/>
          <p:cNvSpPr/>
          <p:nvPr/>
        </p:nvSpPr>
        <p:spPr>
          <a:xfrm flipV="1">
            <a:off x="8334720" y="1143000"/>
            <a:ext cx="186480" cy="5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6"/>
          <p:cNvSpPr/>
          <p:nvPr/>
        </p:nvSpPr>
        <p:spPr>
          <a:xfrm flipV="1">
            <a:off x="8334720" y="1163880"/>
            <a:ext cx="1430280" cy="52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7" name="Picture 36" descr=""/>
          <p:cNvPicPr/>
          <p:nvPr/>
        </p:nvPicPr>
        <p:blipFill>
          <a:blip r:embed="rId8"/>
          <a:stretch/>
        </p:blipFill>
        <p:spPr>
          <a:xfrm>
            <a:off x="1267560" y="1047240"/>
            <a:ext cx="588600" cy="588600"/>
          </a:xfrm>
          <a:prstGeom prst="rect">
            <a:avLst/>
          </a:prstGeom>
          <a:ln>
            <a:noFill/>
          </a:ln>
        </p:spPr>
      </p:pic>
      <p:pic>
        <p:nvPicPr>
          <p:cNvPr id="428" name="Picture 38" descr=""/>
          <p:cNvPicPr/>
          <p:nvPr/>
        </p:nvPicPr>
        <p:blipFill>
          <a:blip r:embed="rId9"/>
          <a:stretch/>
        </p:blipFill>
        <p:spPr>
          <a:xfrm>
            <a:off x="1269360" y="2484360"/>
            <a:ext cx="583920" cy="729360"/>
          </a:xfrm>
          <a:prstGeom prst="rect">
            <a:avLst/>
          </a:prstGeom>
          <a:ln>
            <a:noFill/>
          </a:ln>
        </p:spPr>
      </p:pic>
      <p:pic>
        <p:nvPicPr>
          <p:cNvPr id="429" name="Picture 42" descr=""/>
          <p:cNvPicPr/>
          <p:nvPr/>
        </p:nvPicPr>
        <p:blipFill>
          <a:blip r:embed="rId10"/>
          <a:stretch/>
        </p:blipFill>
        <p:spPr>
          <a:xfrm>
            <a:off x="1267560" y="3971520"/>
            <a:ext cx="584280" cy="779040"/>
          </a:xfrm>
          <a:prstGeom prst="rect">
            <a:avLst/>
          </a:prstGeom>
          <a:ln>
            <a:noFill/>
          </a:ln>
        </p:spPr>
      </p:pic>
      <p:sp>
        <p:nvSpPr>
          <p:cNvPr id="430" name="CustomShape 37"/>
          <p:cNvSpPr/>
          <p:nvPr/>
        </p:nvSpPr>
        <p:spPr>
          <a:xfrm>
            <a:off x="1293840" y="1604160"/>
            <a:ext cx="5299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8"/>
          <p:cNvSpPr/>
          <p:nvPr/>
        </p:nvSpPr>
        <p:spPr>
          <a:xfrm>
            <a:off x="1300680" y="3177000"/>
            <a:ext cx="466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39"/>
          <p:cNvSpPr/>
          <p:nvPr/>
        </p:nvSpPr>
        <p:spPr>
          <a:xfrm>
            <a:off x="1192680" y="4772520"/>
            <a:ext cx="6868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Charlie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3" name="Picture 46" descr=""/>
          <p:cNvPicPr/>
          <p:nvPr/>
        </p:nvPicPr>
        <p:blipFill>
          <a:blip r:embed="rId11"/>
          <a:stretch/>
        </p:blipFill>
        <p:spPr>
          <a:xfrm>
            <a:off x="8282880" y="665280"/>
            <a:ext cx="477000" cy="47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4" name="Picture 2" descr=""/>
          <p:cNvPicPr/>
          <p:nvPr/>
        </p:nvPicPr>
        <p:blipFill>
          <a:blip r:embed="rId12"/>
          <a:stretch/>
        </p:blipFill>
        <p:spPr>
          <a:xfrm>
            <a:off x="8096040" y="4427640"/>
            <a:ext cx="689400" cy="689400"/>
          </a:xfrm>
          <a:prstGeom prst="rect">
            <a:avLst/>
          </a:prstGeom>
          <a:ln>
            <a:noFill/>
          </a:ln>
        </p:spPr>
      </p:pic>
      <p:sp>
        <p:nvSpPr>
          <p:cNvPr id="435" name="CustomShape 40"/>
          <p:cNvSpPr/>
          <p:nvPr/>
        </p:nvSpPr>
        <p:spPr>
          <a:xfrm>
            <a:off x="7842240" y="5117040"/>
            <a:ext cx="1167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Eavesdropper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41"/>
          <p:cNvSpPr/>
          <p:nvPr/>
        </p:nvSpPr>
        <p:spPr>
          <a:xfrm>
            <a:off x="7208280" y="1979280"/>
            <a:ext cx="761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7" name="Picture 2" descr=""/>
          <p:cNvPicPr/>
          <p:nvPr/>
        </p:nvPicPr>
        <p:blipFill>
          <a:blip r:embed="rId13"/>
          <a:stretch/>
        </p:blipFill>
        <p:spPr>
          <a:xfrm>
            <a:off x="8886600" y="649800"/>
            <a:ext cx="529560" cy="529560"/>
          </a:xfrm>
          <a:prstGeom prst="rect">
            <a:avLst/>
          </a:prstGeom>
          <a:ln>
            <a:noFill/>
          </a:ln>
        </p:spPr>
      </p:pic>
      <p:sp>
        <p:nvSpPr>
          <p:cNvPr id="438" name="CustomShape 42"/>
          <p:cNvSpPr/>
          <p:nvPr/>
        </p:nvSpPr>
        <p:spPr>
          <a:xfrm>
            <a:off x="4731840" y="1341720"/>
            <a:ext cx="96840" cy="253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3"/>
          <p:cNvSpPr/>
          <p:nvPr/>
        </p:nvSpPr>
        <p:spPr>
          <a:xfrm>
            <a:off x="4946760" y="1341720"/>
            <a:ext cx="96840" cy="253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4"/>
          <p:cNvSpPr/>
          <p:nvPr/>
        </p:nvSpPr>
        <p:spPr>
          <a:xfrm>
            <a:off x="5244480" y="1350360"/>
            <a:ext cx="96840" cy="253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5"/>
          <p:cNvSpPr/>
          <p:nvPr/>
        </p:nvSpPr>
        <p:spPr>
          <a:xfrm>
            <a:off x="2684520" y="1429200"/>
            <a:ext cx="71280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2" name="CustomShape 46"/>
          <p:cNvSpPr/>
          <p:nvPr/>
        </p:nvSpPr>
        <p:spPr>
          <a:xfrm>
            <a:off x="2867040" y="2959560"/>
            <a:ext cx="5220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47"/>
          <p:cNvSpPr/>
          <p:nvPr/>
        </p:nvSpPr>
        <p:spPr>
          <a:xfrm>
            <a:off x="2809440" y="4438080"/>
            <a:ext cx="57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44" name="Picture 3" descr=""/>
          <p:cNvPicPr/>
          <p:nvPr/>
        </p:nvPicPr>
        <p:blipFill>
          <a:blip r:embed="rId14"/>
          <a:stretch/>
        </p:blipFill>
        <p:spPr>
          <a:xfrm>
            <a:off x="9057960" y="3787200"/>
            <a:ext cx="947520" cy="856080"/>
          </a:xfrm>
          <a:prstGeom prst="rect">
            <a:avLst/>
          </a:prstGeom>
          <a:ln>
            <a:noFill/>
          </a:ln>
        </p:spPr>
      </p:pic>
      <p:pic>
        <p:nvPicPr>
          <p:cNvPr id="445" name="Picture 4" descr=""/>
          <p:cNvPicPr/>
          <p:nvPr/>
        </p:nvPicPr>
        <p:blipFill>
          <a:blip r:embed="rId15"/>
          <a:stretch/>
        </p:blipFill>
        <p:spPr>
          <a:xfrm>
            <a:off x="9318600" y="3983040"/>
            <a:ext cx="422640" cy="503280"/>
          </a:xfrm>
          <a:prstGeom prst="rect">
            <a:avLst/>
          </a:prstGeom>
          <a:ln>
            <a:noFill/>
          </a:ln>
        </p:spPr>
      </p:pic>
      <p:pic>
        <p:nvPicPr>
          <p:cNvPr id="446" name="Picture 6" descr=""/>
          <p:cNvPicPr/>
          <p:nvPr/>
        </p:nvPicPr>
        <p:blipFill>
          <a:blip r:embed="rId16"/>
          <a:stretch/>
        </p:blipFill>
        <p:spPr>
          <a:xfrm>
            <a:off x="5898600" y="4486680"/>
            <a:ext cx="2205360" cy="1633680"/>
          </a:xfrm>
          <a:prstGeom prst="rect">
            <a:avLst/>
          </a:prstGeom>
          <a:ln>
            <a:noFill/>
          </a:ln>
        </p:spPr>
      </p:pic>
      <p:pic>
        <p:nvPicPr>
          <p:cNvPr id="447" name="Picture 6" descr=""/>
          <p:cNvPicPr/>
          <p:nvPr/>
        </p:nvPicPr>
        <p:blipFill>
          <a:blip r:embed="rId17"/>
          <a:stretch/>
        </p:blipFill>
        <p:spPr>
          <a:xfrm>
            <a:off x="9057240" y="5080320"/>
            <a:ext cx="946080" cy="1152360"/>
          </a:xfrm>
          <a:prstGeom prst="rect">
            <a:avLst/>
          </a:prstGeom>
          <a:ln>
            <a:noFill/>
          </a:ln>
        </p:spPr>
      </p:pic>
      <p:pic>
        <p:nvPicPr>
          <p:cNvPr id="448" name="Picture 10" descr=""/>
          <p:cNvPicPr/>
          <p:nvPr/>
        </p:nvPicPr>
        <p:blipFill>
          <a:blip r:embed="rId18"/>
          <a:stretch/>
        </p:blipFill>
        <p:spPr>
          <a:xfrm>
            <a:off x="8243280" y="4520160"/>
            <a:ext cx="405720" cy="405720"/>
          </a:xfrm>
          <a:prstGeom prst="rect">
            <a:avLst/>
          </a:prstGeom>
          <a:ln>
            <a:noFill/>
          </a:ln>
        </p:spPr>
      </p:pic>
      <p:sp>
        <p:nvSpPr>
          <p:cNvPr id="449" name="CustomShape 48"/>
          <p:cNvSpPr/>
          <p:nvPr/>
        </p:nvSpPr>
        <p:spPr>
          <a:xfrm>
            <a:off x="9406800" y="4624560"/>
            <a:ext cx="299160" cy="397800"/>
          </a:xfrm>
          <a:prstGeom prst="downArrow">
            <a:avLst>
              <a:gd name="adj1" fmla="val 50000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49"/>
          <p:cNvSpPr/>
          <p:nvPr/>
        </p:nvSpPr>
        <p:spPr>
          <a:xfrm>
            <a:off x="9979200" y="5051880"/>
            <a:ext cx="478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!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1" dur="indefinite" restart="never" nodeType="tmRoot">
          <p:childTnLst>
            <p:seq>
              <p:cTn id="412" dur="indefinite" nodeType="mainSeq">
                <p:childTnLst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path" presetID="1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1073520" y="361800"/>
            <a:ext cx="2178360" cy="267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2" name="Picture 36" descr=""/>
          <p:cNvPicPr/>
          <p:nvPr/>
        </p:nvPicPr>
        <p:blipFill>
          <a:blip r:embed="rId1"/>
          <a:stretch/>
        </p:blipFill>
        <p:spPr>
          <a:xfrm>
            <a:off x="1267560" y="510480"/>
            <a:ext cx="588600" cy="588600"/>
          </a:xfrm>
          <a:prstGeom prst="rect">
            <a:avLst/>
          </a:prstGeom>
          <a:ln>
            <a:noFill/>
          </a:ln>
        </p:spPr>
      </p:pic>
      <p:pic>
        <p:nvPicPr>
          <p:cNvPr id="453" name="Picture 38" descr=""/>
          <p:cNvPicPr/>
          <p:nvPr/>
        </p:nvPicPr>
        <p:blipFill>
          <a:blip r:embed="rId2"/>
          <a:stretch/>
        </p:blipFill>
        <p:spPr>
          <a:xfrm>
            <a:off x="1269360" y="1224000"/>
            <a:ext cx="583920" cy="729360"/>
          </a:xfrm>
          <a:prstGeom prst="rect">
            <a:avLst/>
          </a:prstGeom>
          <a:ln>
            <a:noFill/>
          </a:ln>
        </p:spPr>
      </p:pic>
      <p:pic>
        <p:nvPicPr>
          <p:cNvPr id="454" name="Picture 42" descr=""/>
          <p:cNvPicPr/>
          <p:nvPr/>
        </p:nvPicPr>
        <p:blipFill>
          <a:blip r:embed="rId3"/>
          <a:stretch/>
        </p:blipFill>
        <p:spPr>
          <a:xfrm>
            <a:off x="1267560" y="1955880"/>
            <a:ext cx="584280" cy="779040"/>
          </a:xfrm>
          <a:prstGeom prst="rect">
            <a:avLst/>
          </a:prstGeom>
          <a:ln>
            <a:noFill/>
          </a:ln>
        </p:spPr>
      </p:pic>
      <p:pic>
        <p:nvPicPr>
          <p:cNvPr id="455" name="Picture 32" descr=""/>
          <p:cNvPicPr/>
          <p:nvPr/>
        </p:nvPicPr>
        <p:blipFill>
          <a:blip r:embed="rId4"/>
          <a:stretch/>
        </p:blipFill>
        <p:spPr>
          <a:xfrm>
            <a:off x="2566080" y="2136600"/>
            <a:ext cx="417600" cy="423720"/>
          </a:xfrm>
          <a:prstGeom prst="rect">
            <a:avLst/>
          </a:prstGeom>
          <a:ln>
            <a:noFill/>
          </a:ln>
        </p:spPr>
      </p:pic>
      <p:pic>
        <p:nvPicPr>
          <p:cNvPr id="456" name="Picture 46" descr=""/>
          <p:cNvPicPr/>
          <p:nvPr/>
        </p:nvPicPr>
        <p:blipFill>
          <a:blip r:embed="rId5"/>
          <a:stretch/>
        </p:blipFill>
        <p:spPr>
          <a:xfrm>
            <a:off x="2566080" y="564120"/>
            <a:ext cx="477000" cy="47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7" name="Picture 2" descr=""/>
          <p:cNvPicPr/>
          <p:nvPr/>
        </p:nvPicPr>
        <p:blipFill>
          <a:blip r:embed="rId6"/>
          <a:stretch/>
        </p:blipFill>
        <p:spPr>
          <a:xfrm>
            <a:off x="2513520" y="1320480"/>
            <a:ext cx="529560" cy="529560"/>
          </a:xfrm>
          <a:prstGeom prst="rect">
            <a:avLst/>
          </a:prstGeom>
          <a:ln>
            <a:noFill/>
          </a:ln>
        </p:spPr>
      </p:pic>
      <p:sp>
        <p:nvSpPr>
          <p:cNvPr id="458" name="CustomShape 2"/>
          <p:cNvSpPr/>
          <p:nvPr/>
        </p:nvSpPr>
        <p:spPr>
          <a:xfrm flipV="1">
            <a:off x="1856520" y="802080"/>
            <a:ext cx="7088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98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3"/>
          <p:cNvSpPr/>
          <p:nvPr/>
        </p:nvSpPr>
        <p:spPr>
          <a:xfrm flipV="1">
            <a:off x="1853640" y="1584720"/>
            <a:ext cx="659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98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4"/>
          <p:cNvSpPr/>
          <p:nvPr/>
        </p:nvSpPr>
        <p:spPr>
          <a:xfrm>
            <a:off x="1852200" y="2345400"/>
            <a:ext cx="7135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98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1" name="Picture 10" descr=""/>
          <p:cNvPicPr/>
          <p:nvPr/>
        </p:nvPicPr>
        <p:blipFill>
          <a:blip r:embed="rId7"/>
          <a:stretch/>
        </p:blipFill>
        <p:spPr>
          <a:xfrm>
            <a:off x="8243280" y="45201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462" name="Picture 20" descr=""/>
          <p:cNvPicPr/>
          <p:nvPr/>
        </p:nvPicPr>
        <p:blipFill>
          <a:blip r:embed="rId8"/>
          <a:stretch/>
        </p:blipFill>
        <p:spPr>
          <a:xfrm>
            <a:off x="7021440" y="4723200"/>
            <a:ext cx="487080" cy="487080"/>
          </a:xfrm>
          <a:prstGeom prst="rect">
            <a:avLst/>
          </a:prstGeom>
          <a:ln>
            <a:noFill/>
          </a:ln>
        </p:spPr>
      </p:pic>
      <p:pic>
        <p:nvPicPr>
          <p:cNvPr id="463" name="Picture 2" descr=""/>
          <p:cNvPicPr/>
          <p:nvPr/>
        </p:nvPicPr>
        <p:blipFill>
          <a:blip r:embed="rId9"/>
          <a:stretch/>
        </p:blipFill>
        <p:spPr>
          <a:xfrm>
            <a:off x="5730840" y="4723200"/>
            <a:ext cx="1142640" cy="1142640"/>
          </a:xfrm>
          <a:prstGeom prst="rect">
            <a:avLst/>
          </a:prstGeom>
          <a:ln>
            <a:noFill/>
          </a:ln>
        </p:spPr>
      </p:pic>
      <p:sp>
        <p:nvSpPr>
          <p:cNvPr id="464" name="CustomShape 5"/>
          <p:cNvSpPr/>
          <p:nvPr/>
        </p:nvSpPr>
        <p:spPr>
          <a:xfrm>
            <a:off x="5371920" y="1731240"/>
            <a:ext cx="96840" cy="11556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6"/>
          <p:cNvSpPr/>
          <p:nvPr/>
        </p:nvSpPr>
        <p:spPr>
          <a:xfrm>
            <a:off x="5553000" y="1593360"/>
            <a:ext cx="96840" cy="25344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7"/>
          <p:cNvSpPr/>
          <p:nvPr/>
        </p:nvSpPr>
        <p:spPr>
          <a:xfrm>
            <a:off x="5767920" y="1593360"/>
            <a:ext cx="96840" cy="25344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8"/>
          <p:cNvSpPr/>
          <p:nvPr/>
        </p:nvSpPr>
        <p:spPr>
          <a:xfrm>
            <a:off x="5980680" y="1731240"/>
            <a:ext cx="96840" cy="11556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9"/>
          <p:cNvSpPr/>
          <p:nvPr/>
        </p:nvSpPr>
        <p:spPr>
          <a:xfrm>
            <a:off x="5564520" y="217332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0"/>
          <p:cNvSpPr/>
          <p:nvPr/>
        </p:nvSpPr>
        <p:spPr>
          <a:xfrm>
            <a:off x="5723640" y="217332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1"/>
          <p:cNvSpPr/>
          <p:nvPr/>
        </p:nvSpPr>
        <p:spPr>
          <a:xfrm>
            <a:off x="5882400" y="217332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2"/>
          <p:cNvSpPr/>
          <p:nvPr/>
        </p:nvSpPr>
        <p:spPr>
          <a:xfrm>
            <a:off x="6200280" y="217332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3"/>
          <p:cNvSpPr/>
          <p:nvPr/>
        </p:nvSpPr>
        <p:spPr>
          <a:xfrm>
            <a:off x="6359040" y="217332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4"/>
          <p:cNvSpPr/>
          <p:nvPr/>
        </p:nvSpPr>
        <p:spPr>
          <a:xfrm>
            <a:off x="6518160" y="217332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5"/>
          <p:cNvSpPr/>
          <p:nvPr/>
        </p:nvSpPr>
        <p:spPr>
          <a:xfrm>
            <a:off x="5405760" y="2258280"/>
            <a:ext cx="96840" cy="1155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6"/>
          <p:cNvSpPr/>
          <p:nvPr/>
        </p:nvSpPr>
        <p:spPr>
          <a:xfrm>
            <a:off x="6052320" y="2255760"/>
            <a:ext cx="96840" cy="1155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17"/>
          <p:cNvSpPr/>
          <p:nvPr/>
        </p:nvSpPr>
        <p:spPr>
          <a:xfrm>
            <a:off x="6308640" y="1731240"/>
            <a:ext cx="96840" cy="11556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18"/>
          <p:cNvSpPr/>
          <p:nvPr/>
        </p:nvSpPr>
        <p:spPr>
          <a:xfrm>
            <a:off x="6685920" y="2173320"/>
            <a:ext cx="10980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19"/>
          <p:cNvSpPr/>
          <p:nvPr/>
        </p:nvSpPr>
        <p:spPr>
          <a:xfrm>
            <a:off x="7003800" y="217332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0"/>
          <p:cNvSpPr/>
          <p:nvPr/>
        </p:nvSpPr>
        <p:spPr>
          <a:xfrm>
            <a:off x="7162560" y="217332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1"/>
          <p:cNvSpPr/>
          <p:nvPr/>
        </p:nvSpPr>
        <p:spPr>
          <a:xfrm>
            <a:off x="6856560" y="2255760"/>
            <a:ext cx="96840" cy="1155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4a85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22"/>
          <p:cNvSpPr/>
          <p:nvPr/>
        </p:nvSpPr>
        <p:spPr>
          <a:xfrm>
            <a:off x="5413680" y="2748960"/>
            <a:ext cx="8496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3"/>
          <p:cNvSpPr/>
          <p:nvPr/>
        </p:nvSpPr>
        <p:spPr>
          <a:xfrm>
            <a:off x="5572440" y="28648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4"/>
          <p:cNvSpPr/>
          <p:nvPr/>
        </p:nvSpPr>
        <p:spPr>
          <a:xfrm>
            <a:off x="5731560" y="2748960"/>
            <a:ext cx="9000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5"/>
          <p:cNvSpPr/>
          <p:nvPr/>
        </p:nvSpPr>
        <p:spPr>
          <a:xfrm>
            <a:off x="5890320" y="28648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26"/>
          <p:cNvSpPr/>
          <p:nvPr/>
        </p:nvSpPr>
        <p:spPr>
          <a:xfrm>
            <a:off x="6049080" y="2748960"/>
            <a:ext cx="10188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27"/>
          <p:cNvSpPr/>
          <p:nvPr/>
        </p:nvSpPr>
        <p:spPr>
          <a:xfrm>
            <a:off x="6208200" y="28648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28"/>
          <p:cNvSpPr/>
          <p:nvPr/>
        </p:nvSpPr>
        <p:spPr>
          <a:xfrm>
            <a:off x="6366960" y="2748960"/>
            <a:ext cx="9000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29"/>
          <p:cNvSpPr/>
          <p:nvPr/>
        </p:nvSpPr>
        <p:spPr>
          <a:xfrm>
            <a:off x="6525720" y="28648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0"/>
          <p:cNvSpPr/>
          <p:nvPr/>
        </p:nvSpPr>
        <p:spPr>
          <a:xfrm>
            <a:off x="6693840" y="2748960"/>
            <a:ext cx="10188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31"/>
          <p:cNvSpPr/>
          <p:nvPr/>
        </p:nvSpPr>
        <p:spPr>
          <a:xfrm>
            <a:off x="6852600" y="28648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32"/>
          <p:cNvSpPr/>
          <p:nvPr/>
        </p:nvSpPr>
        <p:spPr>
          <a:xfrm>
            <a:off x="7011720" y="2748960"/>
            <a:ext cx="90000" cy="31896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33"/>
          <p:cNvSpPr/>
          <p:nvPr/>
        </p:nvSpPr>
        <p:spPr>
          <a:xfrm>
            <a:off x="7170480" y="2864880"/>
            <a:ext cx="96840" cy="20304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rgbClr val="d39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34"/>
          <p:cNvSpPr/>
          <p:nvPr/>
        </p:nvSpPr>
        <p:spPr>
          <a:xfrm>
            <a:off x="6639840" y="1593360"/>
            <a:ext cx="96840" cy="25344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35"/>
          <p:cNvSpPr/>
          <p:nvPr/>
        </p:nvSpPr>
        <p:spPr>
          <a:xfrm>
            <a:off x="6854400" y="1593360"/>
            <a:ext cx="96840" cy="25344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36"/>
          <p:cNvSpPr/>
          <p:nvPr/>
        </p:nvSpPr>
        <p:spPr>
          <a:xfrm>
            <a:off x="7152120" y="1602000"/>
            <a:ext cx="96840" cy="25344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ffffff"/>
            </a:bgClr>
          </a:pattFill>
          <a:ln>
            <a:solidFill>
              <a:srgbClr val="be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37"/>
          <p:cNvSpPr/>
          <p:nvPr/>
        </p:nvSpPr>
        <p:spPr>
          <a:xfrm>
            <a:off x="5232600" y="1505880"/>
            <a:ext cx="2144880" cy="435600"/>
          </a:xfrm>
          <a:prstGeom prst="rect">
            <a:avLst/>
          </a:prstGeom>
          <a:noFill/>
          <a:ln w="255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7" name="Picture 18" descr=""/>
          <p:cNvPicPr/>
          <p:nvPr/>
        </p:nvPicPr>
        <p:blipFill>
          <a:blip r:embed="rId10"/>
          <a:stretch/>
        </p:blipFill>
        <p:spPr>
          <a:xfrm>
            <a:off x="5100480" y="1805040"/>
            <a:ext cx="253440" cy="253440"/>
          </a:xfrm>
          <a:prstGeom prst="rect">
            <a:avLst/>
          </a:prstGeom>
          <a:ln>
            <a:noFill/>
          </a:ln>
        </p:spPr>
      </p:pic>
      <p:sp>
        <p:nvSpPr>
          <p:cNvPr id="498" name="CustomShape 38"/>
          <p:cNvSpPr/>
          <p:nvPr/>
        </p:nvSpPr>
        <p:spPr>
          <a:xfrm>
            <a:off x="5217480" y="2037960"/>
            <a:ext cx="2144880" cy="435600"/>
          </a:xfrm>
          <a:prstGeom prst="rect">
            <a:avLst/>
          </a:prstGeom>
          <a:noFill/>
          <a:ln w="255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39"/>
          <p:cNvSpPr/>
          <p:nvPr/>
        </p:nvSpPr>
        <p:spPr>
          <a:xfrm>
            <a:off x="5232600" y="2689560"/>
            <a:ext cx="2144880" cy="435600"/>
          </a:xfrm>
          <a:prstGeom prst="rect">
            <a:avLst/>
          </a:prstGeom>
          <a:noFill/>
          <a:ln w="255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0" name="Picture 18" descr=""/>
          <p:cNvPicPr/>
          <p:nvPr/>
        </p:nvPicPr>
        <p:blipFill>
          <a:blip r:embed="rId11"/>
          <a:stretch/>
        </p:blipFill>
        <p:spPr>
          <a:xfrm>
            <a:off x="5126760" y="2313000"/>
            <a:ext cx="253440" cy="253440"/>
          </a:xfrm>
          <a:prstGeom prst="rect">
            <a:avLst/>
          </a:prstGeom>
          <a:ln>
            <a:noFill/>
          </a:ln>
        </p:spPr>
      </p:pic>
      <p:pic>
        <p:nvPicPr>
          <p:cNvPr id="501" name="Picture 18" descr=""/>
          <p:cNvPicPr/>
          <p:nvPr/>
        </p:nvPicPr>
        <p:blipFill>
          <a:blip r:embed="rId12"/>
          <a:stretch/>
        </p:blipFill>
        <p:spPr>
          <a:xfrm>
            <a:off x="5126400" y="3020760"/>
            <a:ext cx="253440" cy="253440"/>
          </a:xfrm>
          <a:prstGeom prst="rect">
            <a:avLst/>
          </a:prstGeom>
          <a:ln>
            <a:noFill/>
          </a:ln>
        </p:spPr>
      </p:pic>
      <p:sp>
        <p:nvSpPr>
          <p:cNvPr id="502" name="CustomShape 40"/>
          <p:cNvSpPr/>
          <p:nvPr/>
        </p:nvSpPr>
        <p:spPr>
          <a:xfrm>
            <a:off x="5009040" y="1505880"/>
            <a:ext cx="2368440" cy="1890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3" name="Picture 18" descr=""/>
          <p:cNvPicPr/>
          <p:nvPr/>
        </p:nvPicPr>
        <p:blipFill>
          <a:blip r:embed="rId13"/>
          <a:stretch/>
        </p:blipFill>
        <p:spPr>
          <a:xfrm>
            <a:off x="7659360" y="1804680"/>
            <a:ext cx="253440" cy="253440"/>
          </a:xfrm>
          <a:prstGeom prst="rect">
            <a:avLst/>
          </a:prstGeom>
          <a:ln>
            <a:noFill/>
          </a:ln>
        </p:spPr>
      </p:pic>
      <p:sp>
        <p:nvSpPr>
          <p:cNvPr id="504" name="CustomShape 41"/>
          <p:cNvSpPr/>
          <p:nvPr/>
        </p:nvSpPr>
        <p:spPr>
          <a:xfrm>
            <a:off x="7769520" y="2065320"/>
            <a:ext cx="2144880" cy="435600"/>
          </a:xfrm>
          <a:prstGeom prst="rect">
            <a:avLst/>
          </a:prstGeom>
          <a:noFill/>
          <a:ln w="255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42"/>
          <p:cNvSpPr/>
          <p:nvPr/>
        </p:nvSpPr>
        <p:spPr>
          <a:xfrm>
            <a:off x="7779960" y="2626560"/>
            <a:ext cx="2144880" cy="435600"/>
          </a:xfrm>
          <a:prstGeom prst="rect">
            <a:avLst/>
          </a:prstGeom>
          <a:noFill/>
          <a:ln w="255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6" name="Picture 18" descr=""/>
          <p:cNvPicPr/>
          <p:nvPr/>
        </p:nvPicPr>
        <p:blipFill>
          <a:blip r:embed="rId14"/>
          <a:stretch/>
        </p:blipFill>
        <p:spPr>
          <a:xfrm>
            <a:off x="7678800" y="2340360"/>
            <a:ext cx="253440" cy="253440"/>
          </a:xfrm>
          <a:prstGeom prst="rect">
            <a:avLst/>
          </a:prstGeom>
          <a:ln>
            <a:noFill/>
          </a:ln>
        </p:spPr>
      </p:pic>
      <p:pic>
        <p:nvPicPr>
          <p:cNvPr id="507" name="Picture 18" descr=""/>
          <p:cNvPicPr/>
          <p:nvPr/>
        </p:nvPicPr>
        <p:blipFill>
          <a:blip r:embed="rId15"/>
          <a:stretch/>
        </p:blipFill>
        <p:spPr>
          <a:xfrm>
            <a:off x="7673760" y="2936520"/>
            <a:ext cx="253440" cy="253440"/>
          </a:xfrm>
          <a:prstGeom prst="rect">
            <a:avLst/>
          </a:prstGeom>
          <a:ln>
            <a:noFill/>
          </a:ln>
        </p:spPr>
      </p:pic>
      <p:sp>
        <p:nvSpPr>
          <p:cNvPr id="508" name="CustomShape 43"/>
          <p:cNvSpPr/>
          <p:nvPr/>
        </p:nvSpPr>
        <p:spPr>
          <a:xfrm>
            <a:off x="7949160" y="16128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44"/>
          <p:cNvSpPr/>
          <p:nvPr/>
        </p:nvSpPr>
        <p:spPr>
          <a:xfrm>
            <a:off x="8146080" y="16128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45"/>
          <p:cNvSpPr/>
          <p:nvPr/>
        </p:nvSpPr>
        <p:spPr>
          <a:xfrm>
            <a:off x="8317440" y="16128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46"/>
          <p:cNvSpPr/>
          <p:nvPr/>
        </p:nvSpPr>
        <p:spPr>
          <a:xfrm>
            <a:off x="8514360" y="16128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7"/>
          <p:cNvSpPr/>
          <p:nvPr/>
        </p:nvSpPr>
        <p:spPr>
          <a:xfrm>
            <a:off x="8697240" y="16128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48"/>
          <p:cNvSpPr/>
          <p:nvPr/>
        </p:nvSpPr>
        <p:spPr>
          <a:xfrm>
            <a:off x="8894520" y="16128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49"/>
          <p:cNvSpPr/>
          <p:nvPr/>
        </p:nvSpPr>
        <p:spPr>
          <a:xfrm>
            <a:off x="9060120" y="16128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50"/>
          <p:cNvSpPr/>
          <p:nvPr/>
        </p:nvSpPr>
        <p:spPr>
          <a:xfrm>
            <a:off x="9257040" y="16128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51"/>
          <p:cNvSpPr/>
          <p:nvPr/>
        </p:nvSpPr>
        <p:spPr>
          <a:xfrm>
            <a:off x="9446400" y="16128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52"/>
          <p:cNvSpPr/>
          <p:nvPr/>
        </p:nvSpPr>
        <p:spPr>
          <a:xfrm>
            <a:off x="9643320" y="16128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53"/>
          <p:cNvSpPr/>
          <p:nvPr/>
        </p:nvSpPr>
        <p:spPr>
          <a:xfrm>
            <a:off x="7969680" y="21726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54"/>
          <p:cNvSpPr/>
          <p:nvPr/>
        </p:nvSpPr>
        <p:spPr>
          <a:xfrm>
            <a:off x="8166600" y="21726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55"/>
          <p:cNvSpPr/>
          <p:nvPr/>
        </p:nvSpPr>
        <p:spPr>
          <a:xfrm>
            <a:off x="8337960" y="21726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56"/>
          <p:cNvSpPr/>
          <p:nvPr/>
        </p:nvSpPr>
        <p:spPr>
          <a:xfrm>
            <a:off x="8534880" y="21726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57"/>
          <p:cNvSpPr/>
          <p:nvPr/>
        </p:nvSpPr>
        <p:spPr>
          <a:xfrm>
            <a:off x="8718120" y="21726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58"/>
          <p:cNvSpPr/>
          <p:nvPr/>
        </p:nvSpPr>
        <p:spPr>
          <a:xfrm>
            <a:off x="8915040" y="21726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59"/>
          <p:cNvSpPr/>
          <p:nvPr/>
        </p:nvSpPr>
        <p:spPr>
          <a:xfrm>
            <a:off x="9080640" y="21726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60"/>
          <p:cNvSpPr/>
          <p:nvPr/>
        </p:nvSpPr>
        <p:spPr>
          <a:xfrm>
            <a:off x="9277920" y="21726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61"/>
          <p:cNvSpPr/>
          <p:nvPr/>
        </p:nvSpPr>
        <p:spPr>
          <a:xfrm>
            <a:off x="9466920" y="21726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62"/>
          <p:cNvSpPr/>
          <p:nvPr/>
        </p:nvSpPr>
        <p:spPr>
          <a:xfrm>
            <a:off x="9664200" y="21726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63"/>
          <p:cNvSpPr/>
          <p:nvPr/>
        </p:nvSpPr>
        <p:spPr>
          <a:xfrm>
            <a:off x="7969680" y="27414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64"/>
          <p:cNvSpPr/>
          <p:nvPr/>
        </p:nvSpPr>
        <p:spPr>
          <a:xfrm>
            <a:off x="8166600" y="27414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65"/>
          <p:cNvSpPr/>
          <p:nvPr/>
        </p:nvSpPr>
        <p:spPr>
          <a:xfrm>
            <a:off x="8337960" y="27414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66"/>
          <p:cNvSpPr/>
          <p:nvPr/>
        </p:nvSpPr>
        <p:spPr>
          <a:xfrm>
            <a:off x="8534880" y="27414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67"/>
          <p:cNvSpPr/>
          <p:nvPr/>
        </p:nvSpPr>
        <p:spPr>
          <a:xfrm>
            <a:off x="8718120" y="27414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68"/>
          <p:cNvSpPr/>
          <p:nvPr/>
        </p:nvSpPr>
        <p:spPr>
          <a:xfrm>
            <a:off x="8915040" y="27414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69"/>
          <p:cNvSpPr/>
          <p:nvPr/>
        </p:nvSpPr>
        <p:spPr>
          <a:xfrm>
            <a:off x="9080640" y="27414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70"/>
          <p:cNvSpPr/>
          <p:nvPr/>
        </p:nvSpPr>
        <p:spPr>
          <a:xfrm>
            <a:off x="9277920" y="27414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71"/>
          <p:cNvSpPr/>
          <p:nvPr/>
        </p:nvSpPr>
        <p:spPr>
          <a:xfrm>
            <a:off x="9466920" y="27414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72"/>
          <p:cNvSpPr/>
          <p:nvPr/>
        </p:nvSpPr>
        <p:spPr>
          <a:xfrm>
            <a:off x="9664200" y="2741400"/>
            <a:ext cx="110520" cy="204480"/>
          </a:xfrm>
          <a:prstGeom prst="rect">
            <a:avLst/>
          </a:prstGeom>
          <a:pattFill prst="wdUpDiag">
            <a:fgClr>
              <a:srgbClr val="ed7d31"/>
            </a:fgClr>
            <a:bgClr>
              <a:srgbClr val="fffff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73"/>
          <p:cNvSpPr/>
          <p:nvPr/>
        </p:nvSpPr>
        <p:spPr>
          <a:xfrm>
            <a:off x="7611840" y="1505880"/>
            <a:ext cx="2368440" cy="1890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74"/>
          <p:cNvSpPr/>
          <p:nvPr/>
        </p:nvSpPr>
        <p:spPr>
          <a:xfrm>
            <a:off x="1073520" y="3528360"/>
            <a:ext cx="2178360" cy="267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75"/>
          <p:cNvSpPr/>
          <p:nvPr/>
        </p:nvSpPr>
        <p:spPr>
          <a:xfrm flipV="1">
            <a:off x="1856520" y="3968640"/>
            <a:ext cx="7088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98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76"/>
          <p:cNvSpPr/>
          <p:nvPr/>
        </p:nvSpPr>
        <p:spPr>
          <a:xfrm flipV="1">
            <a:off x="1853640" y="4751280"/>
            <a:ext cx="659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98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77"/>
          <p:cNvSpPr/>
          <p:nvPr/>
        </p:nvSpPr>
        <p:spPr>
          <a:xfrm>
            <a:off x="1852200" y="5512320"/>
            <a:ext cx="7135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98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78"/>
          <p:cNvSpPr/>
          <p:nvPr/>
        </p:nvSpPr>
        <p:spPr>
          <a:xfrm>
            <a:off x="2545920" y="3677040"/>
            <a:ext cx="572400" cy="572400"/>
          </a:xfrm>
          <a:prstGeom prst="actionButtonHelp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544" name="CustomShape 79"/>
          <p:cNvSpPr/>
          <p:nvPr/>
        </p:nvSpPr>
        <p:spPr>
          <a:xfrm>
            <a:off x="2545920" y="4466520"/>
            <a:ext cx="572400" cy="572400"/>
          </a:xfrm>
          <a:prstGeom prst="actionButtonHelp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545" name="CustomShape 80"/>
          <p:cNvSpPr/>
          <p:nvPr/>
        </p:nvSpPr>
        <p:spPr>
          <a:xfrm>
            <a:off x="2561400" y="5225760"/>
            <a:ext cx="572400" cy="572400"/>
          </a:xfrm>
          <a:prstGeom prst="actionButtonHelp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</p:sp>
      <p:pic>
        <p:nvPicPr>
          <p:cNvPr id="546" name="Picture 2" descr=""/>
          <p:cNvPicPr/>
          <p:nvPr/>
        </p:nvPicPr>
        <p:blipFill>
          <a:blip r:embed="rId16"/>
          <a:stretch/>
        </p:blipFill>
        <p:spPr>
          <a:xfrm>
            <a:off x="1171080" y="35586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47" name="Picture 2" descr=""/>
          <p:cNvPicPr/>
          <p:nvPr/>
        </p:nvPicPr>
        <p:blipFill>
          <a:blip r:embed="rId17"/>
          <a:stretch/>
        </p:blipFill>
        <p:spPr>
          <a:xfrm>
            <a:off x="1129680" y="432504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48" name="Picture 2" descr=""/>
          <p:cNvPicPr/>
          <p:nvPr/>
        </p:nvPicPr>
        <p:blipFill>
          <a:blip r:embed="rId18"/>
          <a:stretch/>
        </p:blipFill>
        <p:spPr>
          <a:xfrm>
            <a:off x="1132560" y="5091480"/>
            <a:ext cx="774360" cy="77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6" dur="indefinite" restart="never" nodeType="tmRoot">
          <p:childTnLst>
            <p:seq>
              <p:cTn id="447" dur="indefinite" nodeType="mainSeq">
                <p:childTnLst>
                  <p:par>
                    <p:cTn id="448" fill="hold">
                      <p:stCondLst>
                        <p:cond delay="0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nodeType="withEffect" fill="hold" presetClass="entr" presetID="1">
                                  <p:stCondLst>
                                    <p:cond delay="0"/>
                                  </p:stCondLst>
                                  <p:endCondLst>
                                    <p:cond delay="7000"/>
                                  </p:end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nodeType="withEffect" fill="hold" presetClass="entr" presetID="1">
                                  <p:stCondLst>
                                    <p:cond delay="0"/>
                                  </p:stCondLst>
                                  <p:endCondLst>
                                    <p:cond delay="11000"/>
                                  </p:end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6277320" y="4025160"/>
            <a:ext cx="2217960" cy="221796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0" name="Picture 10" descr=""/>
          <p:cNvPicPr/>
          <p:nvPr/>
        </p:nvPicPr>
        <p:blipFill>
          <a:blip r:embed="rId1"/>
          <a:stretch/>
        </p:blipFill>
        <p:spPr>
          <a:xfrm>
            <a:off x="6807960" y="4780440"/>
            <a:ext cx="502200" cy="502200"/>
          </a:xfrm>
          <a:prstGeom prst="rect">
            <a:avLst/>
          </a:prstGeom>
          <a:ln>
            <a:noFill/>
          </a:ln>
        </p:spPr>
      </p:pic>
      <p:pic>
        <p:nvPicPr>
          <p:cNvPr id="551" name="Picture 2" descr=""/>
          <p:cNvPicPr/>
          <p:nvPr/>
        </p:nvPicPr>
        <p:blipFill>
          <a:blip r:embed="rId2"/>
          <a:stretch/>
        </p:blipFill>
        <p:spPr>
          <a:xfrm>
            <a:off x="2276640" y="1168200"/>
            <a:ext cx="521640" cy="521640"/>
          </a:xfrm>
          <a:prstGeom prst="rect">
            <a:avLst/>
          </a:prstGeom>
          <a:ln>
            <a:noFill/>
          </a:ln>
        </p:spPr>
      </p:pic>
      <p:pic>
        <p:nvPicPr>
          <p:cNvPr id="552" name="Picture 4" descr=""/>
          <p:cNvPicPr/>
          <p:nvPr/>
        </p:nvPicPr>
        <p:blipFill>
          <a:blip r:embed="rId3"/>
          <a:stretch/>
        </p:blipFill>
        <p:spPr>
          <a:xfrm>
            <a:off x="2079360" y="2516400"/>
            <a:ext cx="886320" cy="886320"/>
          </a:xfrm>
          <a:prstGeom prst="rect">
            <a:avLst/>
          </a:prstGeom>
          <a:ln>
            <a:noFill/>
          </a:ln>
        </p:spPr>
      </p:pic>
      <p:pic>
        <p:nvPicPr>
          <p:cNvPr id="553" name="Picture 4" descr=""/>
          <p:cNvPicPr/>
          <p:nvPr/>
        </p:nvPicPr>
        <p:blipFill>
          <a:blip r:embed="rId4"/>
          <a:stretch/>
        </p:blipFill>
        <p:spPr>
          <a:xfrm>
            <a:off x="2034000" y="4247640"/>
            <a:ext cx="886320" cy="886320"/>
          </a:xfrm>
          <a:prstGeom prst="rect">
            <a:avLst/>
          </a:prstGeom>
          <a:ln>
            <a:noFill/>
          </a:ln>
        </p:spPr>
      </p:pic>
      <p:sp>
        <p:nvSpPr>
          <p:cNvPr id="554" name="CustomShape 2"/>
          <p:cNvSpPr/>
          <p:nvPr/>
        </p:nvSpPr>
        <p:spPr>
          <a:xfrm>
            <a:off x="5392440" y="1344600"/>
            <a:ext cx="1198440" cy="137988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55" name="CustomShape 3"/>
          <p:cNvSpPr/>
          <p:nvPr/>
        </p:nvSpPr>
        <p:spPr>
          <a:xfrm>
            <a:off x="5392440" y="2964600"/>
            <a:ext cx="8798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56" name="CustomShape 4"/>
          <p:cNvSpPr/>
          <p:nvPr/>
        </p:nvSpPr>
        <p:spPr>
          <a:xfrm rot="5400000">
            <a:off x="5253840" y="3347280"/>
            <a:ext cx="1474200" cy="1200240"/>
          </a:xfrm>
          <a:prstGeom prst="bentConnector2">
            <a:avLst/>
          </a:prstGeom>
          <a:noFill/>
          <a:ln>
            <a:custDash>
              <a:ds d="400000" sp="300000"/>
            </a:custDash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57" name="Picture 71" descr=""/>
          <p:cNvPicPr/>
          <p:nvPr/>
        </p:nvPicPr>
        <p:blipFill>
          <a:blip r:embed="rId5"/>
          <a:stretch/>
        </p:blipFill>
        <p:spPr>
          <a:xfrm>
            <a:off x="6480720" y="2763720"/>
            <a:ext cx="189000" cy="171360"/>
          </a:xfrm>
          <a:prstGeom prst="rect">
            <a:avLst/>
          </a:prstGeom>
          <a:ln>
            <a:noFill/>
          </a:ln>
        </p:spPr>
      </p:pic>
      <p:pic>
        <p:nvPicPr>
          <p:cNvPr id="558" name="Picture 2" descr=""/>
          <p:cNvPicPr/>
          <p:nvPr/>
        </p:nvPicPr>
        <p:blipFill>
          <a:blip r:embed="rId6"/>
          <a:stretch/>
        </p:blipFill>
        <p:spPr>
          <a:xfrm>
            <a:off x="7306560" y="4860720"/>
            <a:ext cx="547200" cy="547200"/>
          </a:xfrm>
          <a:prstGeom prst="rect">
            <a:avLst/>
          </a:prstGeom>
          <a:ln>
            <a:noFill/>
          </a:ln>
        </p:spPr>
      </p:pic>
      <p:pic>
        <p:nvPicPr>
          <p:cNvPr id="559" name="Picture 12" descr=""/>
          <p:cNvPicPr/>
          <p:nvPr/>
        </p:nvPicPr>
        <p:blipFill>
          <a:blip r:embed="rId7"/>
          <a:stretch/>
        </p:blipFill>
        <p:spPr>
          <a:xfrm>
            <a:off x="7876800" y="169020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560" name="Picture 22" descr=""/>
          <p:cNvPicPr/>
          <p:nvPr/>
        </p:nvPicPr>
        <p:blipFill>
          <a:blip r:embed="rId8"/>
          <a:stretch/>
        </p:blipFill>
        <p:spPr>
          <a:xfrm>
            <a:off x="6272640" y="2725200"/>
            <a:ext cx="637200" cy="485280"/>
          </a:xfrm>
          <a:prstGeom prst="rect">
            <a:avLst/>
          </a:prstGeom>
          <a:ln>
            <a:noFill/>
          </a:ln>
        </p:spPr>
      </p:pic>
      <p:sp>
        <p:nvSpPr>
          <p:cNvPr id="561" name="CustomShape 5"/>
          <p:cNvSpPr/>
          <p:nvPr/>
        </p:nvSpPr>
        <p:spPr>
          <a:xfrm>
            <a:off x="5295240" y="128664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6"/>
          <p:cNvSpPr/>
          <p:nvPr/>
        </p:nvSpPr>
        <p:spPr>
          <a:xfrm>
            <a:off x="5295240" y="290664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7"/>
          <p:cNvSpPr/>
          <p:nvPr/>
        </p:nvSpPr>
        <p:spPr>
          <a:xfrm>
            <a:off x="5293440" y="4627080"/>
            <a:ext cx="96840" cy="115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CustomShape 8"/>
          <p:cNvSpPr/>
          <p:nvPr/>
        </p:nvSpPr>
        <p:spPr>
          <a:xfrm flipV="1">
            <a:off x="6909840" y="2606040"/>
            <a:ext cx="1424520" cy="361440"/>
          </a:xfrm>
          <a:prstGeom prst="bentConnector2">
            <a:avLst/>
          </a:prstGeom>
          <a:noFill/>
          <a:ln w="41400"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5" name="Picture 32" descr=""/>
          <p:cNvPicPr/>
          <p:nvPr/>
        </p:nvPicPr>
        <p:blipFill>
          <a:blip r:embed="rId9"/>
          <a:stretch/>
        </p:blipFill>
        <p:spPr>
          <a:xfrm>
            <a:off x="9556560" y="740880"/>
            <a:ext cx="417600" cy="423720"/>
          </a:xfrm>
          <a:prstGeom prst="rect">
            <a:avLst/>
          </a:prstGeom>
          <a:ln>
            <a:noFill/>
          </a:ln>
        </p:spPr>
      </p:pic>
      <p:pic>
        <p:nvPicPr>
          <p:cNvPr id="566" name="Picture 36" descr=""/>
          <p:cNvPicPr/>
          <p:nvPr/>
        </p:nvPicPr>
        <p:blipFill>
          <a:blip r:embed="rId10"/>
          <a:stretch/>
        </p:blipFill>
        <p:spPr>
          <a:xfrm>
            <a:off x="1382040" y="1047240"/>
            <a:ext cx="588600" cy="588600"/>
          </a:xfrm>
          <a:prstGeom prst="rect">
            <a:avLst/>
          </a:prstGeom>
          <a:ln>
            <a:noFill/>
          </a:ln>
        </p:spPr>
      </p:pic>
      <p:pic>
        <p:nvPicPr>
          <p:cNvPr id="567" name="Picture 38" descr=""/>
          <p:cNvPicPr/>
          <p:nvPr/>
        </p:nvPicPr>
        <p:blipFill>
          <a:blip r:embed="rId11"/>
          <a:stretch/>
        </p:blipFill>
        <p:spPr>
          <a:xfrm>
            <a:off x="1383480" y="2484360"/>
            <a:ext cx="583920" cy="729360"/>
          </a:xfrm>
          <a:prstGeom prst="rect">
            <a:avLst/>
          </a:prstGeom>
          <a:ln>
            <a:noFill/>
          </a:ln>
        </p:spPr>
      </p:pic>
      <p:pic>
        <p:nvPicPr>
          <p:cNvPr id="568" name="Picture 42" descr=""/>
          <p:cNvPicPr/>
          <p:nvPr/>
        </p:nvPicPr>
        <p:blipFill>
          <a:blip r:embed="rId12"/>
          <a:stretch/>
        </p:blipFill>
        <p:spPr>
          <a:xfrm>
            <a:off x="1378800" y="4224600"/>
            <a:ext cx="584280" cy="779040"/>
          </a:xfrm>
          <a:prstGeom prst="rect">
            <a:avLst/>
          </a:prstGeom>
          <a:ln>
            <a:noFill/>
          </a:ln>
        </p:spPr>
      </p:pic>
      <p:sp>
        <p:nvSpPr>
          <p:cNvPr id="569" name="CustomShape 9"/>
          <p:cNvSpPr/>
          <p:nvPr/>
        </p:nvSpPr>
        <p:spPr>
          <a:xfrm>
            <a:off x="1407960" y="1604160"/>
            <a:ext cx="5299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CustomShape 10"/>
          <p:cNvSpPr/>
          <p:nvPr/>
        </p:nvSpPr>
        <p:spPr>
          <a:xfrm>
            <a:off x="1414800" y="3177000"/>
            <a:ext cx="466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11"/>
          <p:cNvSpPr/>
          <p:nvPr/>
        </p:nvSpPr>
        <p:spPr>
          <a:xfrm>
            <a:off x="1303560" y="5025240"/>
            <a:ext cx="6868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Charlie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2" name="Picture 46" descr=""/>
          <p:cNvPicPr/>
          <p:nvPr/>
        </p:nvPicPr>
        <p:blipFill>
          <a:blip r:embed="rId13"/>
          <a:stretch/>
        </p:blipFill>
        <p:spPr>
          <a:xfrm>
            <a:off x="8282880" y="665280"/>
            <a:ext cx="477000" cy="477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3" name="CustomShape 12"/>
          <p:cNvSpPr/>
          <p:nvPr/>
        </p:nvSpPr>
        <p:spPr>
          <a:xfrm>
            <a:off x="7039440" y="5330520"/>
            <a:ext cx="901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Adversary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4" name="Picture 2" descr=""/>
          <p:cNvPicPr/>
          <p:nvPr/>
        </p:nvPicPr>
        <p:blipFill>
          <a:blip r:embed="rId14"/>
          <a:stretch/>
        </p:blipFill>
        <p:spPr>
          <a:xfrm>
            <a:off x="8886600" y="649800"/>
            <a:ext cx="529560" cy="529560"/>
          </a:xfrm>
          <a:prstGeom prst="rect">
            <a:avLst/>
          </a:prstGeom>
          <a:ln>
            <a:noFill/>
          </a:ln>
        </p:spPr>
      </p:pic>
      <p:sp>
        <p:nvSpPr>
          <p:cNvPr id="575" name="CustomShape 13"/>
          <p:cNvSpPr/>
          <p:nvPr/>
        </p:nvSpPr>
        <p:spPr>
          <a:xfrm>
            <a:off x="3031920" y="1170360"/>
            <a:ext cx="154800" cy="161280"/>
          </a:xfrm>
          <a:prstGeom prst="rightArrow">
            <a:avLst>
              <a:gd name="adj1" fmla="val 50000"/>
              <a:gd name="adj2" fmla="val 50000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14"/>
          <p:cNvSpPr/>
          <p:nvPr/>
        </p:nvSpPr>
        <p:spPr>
          <a:xfrm flipH="1">
            <a:off x="3016080" y="1442520"/>
            <a:ext cx="154800" cy="161280"/>
          </a:xfrm>
          <a:prstGeom prst="rightArrow">
            <a:avLst>
              <a:gd name="adj1" fmla="val 50000"/>
              <a:gd name="adj2" fmla="val 50000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15"/>
          <p:cNvSpPr/>
          <p:nvPr/>
        </p:nvSpPr>
        <p:spPr>
          <a:xfrm>
            <a:off x="3032280" y="2744640"/>
            <a:ext cx="154800" cy="161280"/>
          </a:xfrm>
          <a:prstGeom prst="rightArrow">
            <a:avLst>
              <a:gd name="adj1" fmla="val 50000"/>
              <a:gd name="adj2" fmla="val 50000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6"/>
          <p:cNvSpPr/>
          <p:nvPr/>
        </p:nvSpPr>
        <p:spPr>
          <a:xfrm flipH="1">
            <a:off x="3016440" y="3017160"/>
            <a:ext cx="154800" cy="161280"/>
          </a:xfrm>
          <a:prstGeom prst="rightArrow">
            <a:avLst>
              <a:gd name="adj1" fmla="val 50000"/>
              <a:gd name="adj2" fmla="val 50000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7"/>
          <p:cNvSpPr/>
          <p:nvPr/>
        </p:nvSpPr>
        <p:spPr>
          <a:xfrm>
            <a:off x="3016080" y="4470840"/>
            <a:ext cx="154800" cy="161280"/>
          </a:xfrm>
          <a:prstGeom prst="rightArrow">
            <a:avLst>
              <a:gd name="adj1" fmla="val 50000"/>
              <a:gd name="adj2" fmla="val 50000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8"/>
          <p:cNvSpPr/>
          <p:nvPr/>
        </p:nvSpPr>
        <p:spPr>
          <a:xfrm flipH="1">
            <a:off x="3000240" y="4743000"/>
            <a:ext cx="154800" cy="161280"/>
          </a:xfrm>
          <a:prstGeom prst="rightArrow">
            <a:avLst>
              <a:gd name="adj1" fmla="val 50000"/>
              <a:gd name="adj2" fmla="val 50000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9"/>
          <p:cNvSpPr/>
          <p:nvPr/>
        </p:nvSpPr>
        <p:spPr>
          <a:xfrm>
            <a:off x="771120" y="198000"/>
            <a:ext cx="1799280" cy="537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20"/>
          <p:cNvSpPr/>
          <p:nvPr/>
        </p:nvSpPr>
        <p:spPr>
          <a:xfrm>
            <a:off x="2239920" y="1604880"/>
            <a:ext cx="565560" cy="222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21"/>
          <p:cNvSpPr/>
          <p:nvPr/>
        </p:nvSpPr>
        <p:spPr>
          <a:xfrm>
            <a:off x="2239920" y="3180240"/>
            <a:ext cx="565560" cy="222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22"/>
          <p:cNvSpPr/>
          <p:nvPr/>
        </p:nvSpPr>
        <p:spPr>
          <a:xfrm>
            <a:off x="2216160" y="4896000"/>
            <a:ext cx="565560" cy="222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CustomShape 23"/>
          <p:cNvSpPr/>
          <p:nvPr/>
        </p:nvSpPr>
        <p:spPr>
          <a:xfrm>
            <a:off x="6312600" y="3123000"/>
            <a:ext cx="565560" cy="222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24"/>
          <p:cNvSpPr/>
          <p:nvPr/>
        </p:nvSpPr>
        <p:spPr>
          <a:xfrm>
            <a:off x="7208280" y="1979280"/>
            <a:ext cx="761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7" name="Picture 2" descr=""/>
          <p:cNvPicPr/>
          <p:nvPr/>
        </p:nvPicPr>
        <p:blipFill>
          <a:blip r:embed="rId15"/>
          <a:srcRect l="27361" t="17759" r="25670" b="35852"/>
          <a:stretch/>
        </p:blipFill>
        <p:spPr>
          <a:xfrm>
            <a:off x="10078200" y="2610360"/>
            <a:ext cx="517320" cy="722160"/>
          </a:xfrm>
          <a:prstGeom prst="rect">
            <a:avLst/>
          </a:prstGeom>
          <a:ln>
            <a:noFill/>
          </a:ln>
        </p:spPr>
      </p:pic>
      <p:pic>
        <p:nvPicPr>
          <p:cNvPr id="588" name="Picture 105" descr=""/>
          <p:cNvPicPr/>
          <p:nvPr/>
        </p:nvPicPr>
        <p:blipFill>
          <a:blip r:embed="rId16"/>
          <a:srcRect l="27361" t="17759" r="25670" b="35852"/>
          <a:stretch/>
        </p:blipFill>
        <p:spPr>
          <a:xfrm>
            <a:off x="10094400" y="3586680"/>
            <a:ext cx="517320" cy="722160"/>
          </a:xfrm>
          <a:prstGeom prst="rect">
            <a:avLst/>
          </a:prstGeom>
          <a:ln>
            <a:noFill/>
          </a:ln>
        </p:spPr>
      </p:pic>
      <p:sp>
        <p:nvSpPr>
          <p:cNvPr id="589" name="CustomShape 25"/>
          <p:cNvSpPr/>
          <p:nvPr/>
        </p:nvSpPr>
        <p:spPr>
          <a:xfrm>
            <a:off x="8792640" y="2148120"/>
            <a:ext cx="1285200" cy="82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26"/>
          <p:cNvSpPr/>
          <p:nvPr/>
        </p:nvSpPr>
        <p:spPr>
          <a:xfrm>
            <a:off x="8792640" y="2148120"/>
            <a:ext cx="1301400" cy="179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1" name="Picture 2" descr=""/>
          <p:cNvPicPr/>
          <p:nvPr/>
        </p:nvPicPr>
        <p:blipFill>
          <a:blip r:embed="rId17"/>
          <a:srcRect l="27361" t="17759" r="25670" b="35852"/>
          <a:stretch/>
        </p:blipFill>
        <p:spPr>
          <a:xfrm>
            <a:off x="10114920" y="4562640"/>
            <a:ext cx="517320" cy="722160"/>
          </a:xfrm>
          <a:prstGeom prst="rect">
            <a:avLst/>
          </a:prstGeom>
          <a:ln>
            <a:noFill/>
          </a:ln>
        </p:spPr>
      </p:pic>
      <p:sp>
        <p:nvSpPr>
          <p:cNvPr id="592" name="CustomShape 27"/>
          <p:cNvSpPr/>
          <p:nvPr/>
        </p:nvSpPr>
        <p:spPr>
          <a:xfrm>
            <a:off x="8792640" y="2148120"/>
            <a:ext cx="1321920" cy="277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8"/>
          <p:cNvSpPr/>
          <p:nvPr/>
        </p:nvSpPr>
        <p:spPr>
          <a:xfrm>
            <a:off x="10066680" y="3130920"/>
            <a:ext cx="565560" cy="222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29"/>
          <p:cNvSpPr/>
          <p:nvPr/>
        </p:nvSpPr>
        <p:spPr>
          <a:xfrm>
            <a:off x="10114920" y="4136400"/>
            <a:ext cx="565560" cy="222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30"/>
          <p:cNvSpPr/>
          <p:nvPr/>
        </p:nvSpPr>
        <p:spPr>
          <a:xfrm>
            <a:off x="10123560" y="5118480"/>
            <a:ext cx="565560" cy="222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PriFi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6" name="Picture 2" descr=""/>
          <p:cNvPicPr/>
          <p:nvPr/>
        </p:nvPicPr>
        <p:blipFill>
          <a:blip r:embed="rId18"/>
          <a:stretch/>
        </p:blipFill>
        <p:spPr>
          <a:xfrm>
            <a:off x="1288440" y="978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" name="Picture 2" descr=""/>
          <p:cNvPicPr/>
          <p:nvPr/>
        </p:nvPicPr>
        <p:blipFill>
          <a:blip r:embed="rId19"/>
          <a:stretch/>
        </p:blipFill>
        <p:spPr>
          <a:xfrm>
            <a:off x="1296720" y="25704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8" name="Picture 2" descr=""/>
          <p:cNvPicPr/>
          <p:nvPr/>
        </p:nvPicPr>
        <p:blipFill>
          <a:blip r:embed="rId20"/>
          <a:stretch/>
        </p:blipFill>
        <p:spPr>
          <a:xfrm>
            <a:off x="1280520" y="43668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99" name="CustomShape 31"/>
          <p:cNvSpPr/>
          <p:nvPr/>
        </p:nvSpPr>
        <p:spPr>
          <a:xfrm>
            <a:off x="3462120" y="4751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32"/>
          <p:cNvSpPr/>
          <p:nvPr/>
        </p:nvSpPr>
        <p:spPr>
          <a:xfrm>
            <a:off x="3659400" y="4751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3"/>
          <p:cNvSpPr/>
          <p:nvPr/>
        </p:nvSpPr>
        <p:spPr>
          <a:xfrm>
            <a:off x="3457800" y="445212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34"/>
          <p:cNvSpPr/>
          <p:nvPr/>
        </p:nvSpPr>
        <p:spPr>
          <a:xfrm>
            <a:off x="3654720" y="445212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35"/>
          <p:cNvSpPr/>
          <p:nvPr/>
        </p:nvSpPr>
        <p:spPr>
          <a:xfrm flipV="1">
            <a:off x="8334720" y="1180080"/>
            <a:ext cx="816480" cy="50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36"/>
          <p:cNvSpPr/>
          <p:nvPr/>
        </p:nvSpPr>
        <p:spPr>
          <a:xfrm flipV="1">
            <a:off x="8334720" y="1143000"/>
            <a:ext cx="186480" cy="5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CustomShape 37"/>
          <p:cNvSpPr/>
          <p:nvPr/>
        </p:nvSpPr>
        <p:spPr>
          <a:xfrm flipV="1">
            <a:off x="8334720" y="1163880"/>
            <a:ext cx="1430280" cy="52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38"/>
          <p:cNvSpPr/>
          <p:nvPr/>
        </p:nvSpPr>
        <p:spPr>
          <a:xfrm>
            <a:off x="3830400" y="4751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39"/>
          <p:cNvSpPr/>
          <p:nvPr/>
        </p:nvSpPr>
        <p:spPr>
          <a:xfrm>
            <a:off x="4027680" y="4751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0"/>
          <p:cNvSpPr/>
          <p:nvPr/>
        </p:nvSpPr>
        <p:spPr>
          <a:xfrm>
            <a:off x="3826080" y="445212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41"/>
          <p:cNvSpPr/>
          <p:nvPr/>
        </p:nvSpPr>
        <p:spPr>
          <a:xfrm>
            <a:off x="4023000" y="445212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42"/>
          <p:cNvSpPr/>
          <p:nvPr/>
        </p:nvSpPr>
        <p:spPr>
          <a:xfrm>
            <a:off x="4210560" y="4751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43"/>
          <p:cNvSpPr/>
          <p:nvPr/>
        </p:nvSpPr>
        <p:spPr>
          <a:xfrm>
            <a:off x="4407480" y="4751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44"/>
          <p:cNvSpPr/>
          <p:nvPr/>
        </p:nvSpPr>
        <p:spPr>
          <a:xfrm>
            <a:off x="4206240" y="445212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45"/>
          <p:cNvSpPr/>
          <p:nvPr/>
        </p:nvSpPr>
        <p:spPr>
          <a:xfrm>
            <a:off x="4403160" y="445212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46"/>
          <p:cNvSpPr/>
          <p:nvPr/>
        </p:nvSpPr>
        <p:spPr>
          <a:xfrm>
            <a:off x="4573440" y="4751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47"/>
          <p:cNvSpPr/>
          <p:nvPr/>
        </p:nvSpPr>
        <p:spPr>
          <a:xfrm>
            <a:off x="4770360" y="4751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48"/>
          <p:cNvSpPr/>
          <p:nvPr/>
        </p:nvSpPr>
        <p:spPr>
          <a:xfrm>
            <a:off x="4568760" y="445212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49"/>
          <p:cNvSpPr/>
          <p:nvPr/>
        </p:nvSpPr>
        <p:spPr>
          <a:xfrm>
            <a:off x="4765680" y="445212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50"/>
          <p:cNvSpPr/>
          <p:nvPr/>
        </p:nvSpPr>
        <p:spPr>
          <a:xfrm>
            <a:off x="4959720" y="4751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51"/>
          <p:cNvSpPr/>
          <p:nvPr/>
        </p:nvSpPr>
        <p:spPr>
          <a:xfrm>
            <a:off x="5156640" y="475164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52"/>
          <p:cNvSpPr/>
          <p:nvPr/>
        </p:nvSpPr>
        <p:spPr>
          <a:xfrm>
            <a:off x="4955040" y="445212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53"/>
          <p:cNvSpPr/>
          <p:nvPr/>
        </p:nvSpPr>
        <p:spPr>
          <a:xfrm>
            <a:off x="5151960" y="445212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54"/>
          <p:cNvSpPr/>
          <p:nvPr/>
        </p:nvSpPr>
        <p:spPr>
          <a:xfrm>
            <a:off x="3462120" y="30441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55"/>
          <p:cNvSpPr/>
          <p:nvPr/>
        </p:nvSpPr>
        <p:spPr>
          <a:xfrm>
            <a:off x="3659400" y="30441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56"/>
          <p:cNvSpPr/>
          <p:nvPr/>
        </p:nvSpPr>
        <p:spPr>
          <a:xfrm>
            <a:off x="3457800" y="274428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57"/>
          <p:cNvSpPr/>
          <p:nvPr/>
        </p:nvSpPr>
        <p:spPr>
          <a:xfrm>
            <a:off x="3654720" y="274428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58"/>
          <p:cNvSpPr/>
          <p:nvPr/>
        </p:nvSpPr>
        <p:spPr>
          <a:xfrm>
            <a:off x="3830400" y="30441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59"/>
          <p:cNvSpPr/>
          <p:nvPr/>
        </p:nvSpPr>
        <p:spPr>
          <a:xfrm>
            <a:off x="4027680" y="30441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60"/>
          <p:cNvSpPr/>
          <p:nvPr/>
        </p:nvSpPr>
        <p:spPr>
          <a:xfrm>
            <a:off x="3826080" y="274428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61"/>
          <p:cNvSpPr/>
          <p:nvPr/>
        </p:nvSpPr>
        <p:spPr>
          <a:xfrm>
            <a:off x="4023000" y="274428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62"/>
          <p:cNvSpPr/>
          <p:nvPr/>
        </p:nvSpPr>
        <p:spPr>
          <a:xfrm>
            <a:off x="4210560" y="30441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63"/>
          <p:cNvSpPr/>
          <p:nvPr/>
        </p:nvSpPr>
        <p:spPr>
          <a:xfrm>
            <a:off x="4407480" y="30441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64"/>
          <p:cNvSpPr/>
          <p:nvPr/>
        </p:nvSpPr>
        <p:spPr>
          <a:xfrm>
            <a:off x="4206240" y="274428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65"/>
          <p:cNvSpPr/>
          <p:nvPr/>
        </p:nvSpPr>
        <p:spPr>
          <a:xfrm>
            <a:off x="4403160" y="274428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66"/>
          <p:cNvSpPr/>
          <p:nvPr/>
        </p:nvSpPr>
        <p:spPr>
          <a:xfrm>
            <a:off x="4573440" y="30441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67"/>
          <p:cNvSpPr/>
          <p:nvPr/>
        </p:nvSpPr>
        <p:spPr>
          <a:xfrm>
            <a:off x="4770360" y="30441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68"/>
          <p:cNvSpPr/>
          <p:nvPr/>
        </p:nvSpPr>
        <p:spPr>
          <a:xfrm>
            <a:off x="4568760" y="274428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69"/>
          <p:cNvSpPr/>
          <p:nvPr/>
        </p:nvSpPr>
        <p:spPr>
          <a:xfrm>
            <a:off x="4765680" y="274428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70"/>
          <p:cNvSpPr/>
          <p:nvPr/>
        </p:nvSpPr>
        <p:spPr>
          <a:xfrm>
            <a:off x="4959720" y="30441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CustomShape 71"/>
          <p:cNvSpPr/>
          <p:nvPr/>
        </p:nvSpPr>
        <p:spPr>
          <a:xfrm>
            <a:off x="5156640" y="304416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CustomShape 72"/>
          <p:cNvSpPr/>
          <p:nvPr/>
        </p:nvSpPr>
        <p:spPr>
          <a:xfrm>
            <a:off x="4955040" y="274428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73"/>
          <p:cNvSpPr/>
          <p:nvPr/>
        </p:nvSpPr>
        <p:spPr>
          <a:xfrm>
            <a:off x="5151960" y="274428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CustomShape 74"/>
          <p:cNvSpPr/>
          <p:nvPr/>
        </p:nvSpPr>
        <p:spPr>
          <a:xfrm>
            <a:off x="3467520" y="1442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75"/>
          <p:cNvSpPr/>
          <p:nvPr/>
        </p:nvSpPr>
        <p:spPr>
          <a:xfrm>
            <a:off x="3664800" y="1442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CustomShape 76"/>
          <p:cNvSpPr/>
          <p:nvPr/>
        </p:nvSpPr>
        <p:spPr>
          <a:xfrm>
            <a:off x="3463200" y="11430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CustomShape 77"/>
          <p:cNvSpPr/>
          <p:nvPr/>
        </p:nvSpPr>
        <p:spPr>
          <a:xfrm>
            <a:off x="3660120" y="11430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78"/>
          <p:cNvSpPr/>
          <p:nvPr/>
        </p:nvSpPr>
        <p:spPr>
          <a:xfrm>
            <a:off x="3835800" y="1442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79"/>
          <p:cNvSpPr/>
          <p:nvPr/>
        </p:nvSpPr>
        <p:spPr>
          <a:xfrm>
            <a:off x="4033080" y="1442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CustomShape 80"/>
          <p:cNvSpPr/>
          <p:nvPr/>
        </p:nvSpPr>
        <p:spPr>
          <a:xfrm>
            <a:off x="3831480" y="11430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81"/>
          <p:cNvSpPr/>
          <p:nvPr/>
        </p:nvSpPr>
        <p:spPr>
          <a:xfrm>
            <a:off x="4028400" y="11430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82"/>
          <p:cNvSpPr/>
          <p:nvPr/>
        </p:nvSpPr>
        <p:spPr>
          <a:xfrm>
            <a:off x="4215960" y="1442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83"/>
          <p:cNvSpPr/>
          <p:nvPr/>
        </p:nvSpPr>
        <p:spPr>
          <a:xfrm>
            <a:off x="4413240" y="1442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84"/>
          <p:cNvSpPr/>
          <p:nvPr/>
        </p:nvSpPr>
        <p:spPr>
          <a:xfrm>
            <a:off x="4211640" y="11430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85"/>
          <p:cNvSpPr/>
          <p:nvPr/>
        </p:nvSpPr>
        <p:spPr>
          <a:xfrm>
            <a:off x="4408560" y="11430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86"/>
          <p:cNvSpPr/>
          <p:nvPr/>
        </p:nvSpPr>
        <p:spPr>
          <a:xfrm>
            <a:off x="4578840" y="1442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87"/>
          <p:cNvSpPr/>
          <p:nvPr/>
        </p:nvSpPr>
        <p:spPr>
          <a:xfrm>
            <a:off x="4775760" y="1442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88"/>
          <p:cNvSpPr/>
          <p:nvPr/>
        </p:nvSpPr>
        <p:spPr>
          <a:xfrm>
            <a:off x="4574160" y="11430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89"/>
          <p:cNvSpPr/>
          <p:nvPr/>
        </p:nvSpPr>
        <p:spPr>
          <a:xfrm>
            <a:off x="4771080" y="11430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90"/>
          <p:cNvSpPr/>
          <p:nvPr/>
        </p:nvSpPr>
        <p:spPr>
          <a:xfrm>
            <a:off x="4965120" y="1442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91"/>
          <p:cNvSpPr/>
          <p:nvPr/>
        </p:nvSpPr>
        <p:spPr>
          <a:xfrm>
            <a:off x="5162040" y="1442520"/>
            <a:ext cx="96840" cy="203040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92"/>
          <p:cNvSpPr/>
          <p:nvPr/>
        </p:nvSpPr>
        <p:spPr>
          <a:xfrm>
            <a:off x="4960440" y="11430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93"/>
          <p:cNvSpPr/>
          <p:nvPr/>
        </p:nvSpPr>
        <p:spPr>
          <a:xfrm>
            <a:off x="5157360" y="1143000"/>
            <a:ext cx="93240" cy="17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32" dur="indefinite" restart="never" nodeType="tmRoot">
          <p:childTnLst>
            <p:seq>
              <p:cTn id="533" dur="indefinite" nodeType="mainSeq">
                <p:childTnLst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>
                      <p:stCondLst>
                        <p:cond delay="indefinite"/>
                      </p:stCondLst>
                      <p:childTnLst>
                        <p:par>
                          <p:cTn id="737" fill="hold">
                            <p:stCondLst>
                              <p:cond delay="0"/>
                            </p:stCondLst>
                            <p:childTnLst>
                              <p:par>
                                <p:cTn id="7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</TotalTime>
  <Application>LibreOffice/5.2.7.2$Linux_X86_64 LibreOffice_project/20$Build-2</Application>
  <Words>988</Words>
  <Paragraphs>163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2017-04-25T14:04:05Z</dcterms:created>
  <dc:creator>Microsoft Office User</dc:creator>
  <dc:description/>
  <dc:language>en-US</dc:language>
  <cp:lastModifiedBy/>
  <dcterms:modified xsi:type="dcterms:W3CDTF">2017-06-07T16:50:26Z</dcterms:modified>
  <cp:revision>102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HiddenSlides">
    <vt:i4>8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